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86C0051-2EFC-4C03-8F56-14C5BE67E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410CA7-FD6E-46AB-83A7-0A7FB75895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39E6E-96FD-4730-94D2-AC1E10822BA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CC0B54-6DBF-4B5D-A606-503D7461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850CC-A852-4B6B-8290-66290BEAD3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53CB-5759-4457-90F6-76F45292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0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A373-84D8-4F0B-A0E3-D64DE9FB8BB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2570F-E218-488D-818A-B51840EA0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160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DB91-0AD3-4146-B259-4438824C95F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3CC8-8D9C-448F-B257-C532B1DE217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DF0-53A7-4816-A469-E6386F1496A0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1456-FD82-4147-8449-EE75CB799A0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392-87F2-440D-83A9-0FF80CCF3097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5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C348-0629-4735-A998-A94E5244B2FF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B28B-C6B2-4D28-8E80-A527174E3DF4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98F2-75DB-483C-9B37-48729AB1E125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05F9-4F9F-431B-90BE-5426A3ACFDCE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990F8-2E5A-4C7D-8F41-3C397A5146CD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21B-3498-462A-8076-73A93AB5686F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7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90D54-8E0D-45B1-B788-E604861CA3EE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74D6B-F0A0-4384-AA12-7A86C66FB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ДИПЛОМНЫЙ ПРОЕКТ</a:t>
            </a:r>
            <a:br>
              <a:rPr lang="ru-RU" sz="4800" dirty="0"/>
            </a:br>
            <a:r>
              <a:rPr lang="ru-RU" sz="4800" dirty="0"/>
              <a:t>ИНТЕРНЕТ-МАГАЗИН</a:t>
            </a:r>
            <a:br>
              <a:rPr lang="ru-RU" sz="4800" dirty="0"/>
            </a:br>
            <a:r>
              <a:rPr lang="ru-RU" sz="4800" dirty="0"/>
              <a:t>«СЛАДОСТИ»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102003-A0D7-475D-BB40-B664DBD4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		Никифоров. В. О.</a:t>
            </a:r>
          </a:p>
          <a:p>
            <a:r>
              <a:rPr lang="ru-RU" dirty="0"/>
              <a:t>Группа:		Веб-20-1</a:t>
            </a:r>
          </a:p>
          <a:p>
            <a:r>
              <a:rPr lang="ru-RU" dirty="0"/>
              <a:t>Руководитель:	ХРОМОВСКИХ Ю.Ю.</a:t>
            </a:r>
          </a:p>
        </p:txBody>
      </p:sp>
    </p:spTree>
    <p:extLst>
      <p:ext uri="{BB962C8B-B14F-4D97-AF65-F5344CB8AC3E}">
        <p14:creationId xmlns:p14="http://schemas.microsoft.com/office/powerpoint/2010/main" val="39890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448" y="31498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ДИГРАММА ДЕКОМПОЗИЦИИ УЗЛА А1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8DFE5-9C96-4D47-BF94-60FB0746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10</a:t>
            </a:fld>
            <a:endParaRPr lang="ru-RU" sz="14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148B13-F721-B26C-8D4A-21070EFD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828312"/>
            <a:ext cx="825932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ПРОЕКТИРОВАНИЕ БАЗЫ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3657600"/>
            <a:ext cx="436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ER</a:t>
            </a:r>
            <a:r>
              <a:rPr lang="ru-RU" sz="2800" dirty="0">
                <a:latin typeface="+mj-lt"/>
              </a:rPr>
              <a:t>-МОДЕЛЬ БАЗЫ ДАННЫХ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3631" y="1940568"/>
            <a:ext cx="5277169" cy="4109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2A434-5464-4095-9280-6CCC8E7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11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9270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86" y="176540"/>
            <a:ext cx="592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ДАТАЛОГИЧЕСКАЯ МОДЕЛЬ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26446" y="997901"/>
            <a:ext cx="5319714" cy="5189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A74276-9186-4F88-BC2B-153D8E5D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12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8442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ПРОЕКТИРОВАНИЕ ПОЛЬЗОВАТЕЛЬСКОГО ИНТЕРФЕЙСА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7900" y="5848350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Прототип главной страницы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7430" y="584835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Прототип страницы товаров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FCC8BF-819C-4B6D-879C-0C83EB41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13</a:t>
            </a:fld>
            <a:endParaRPr lang="ru-RU" sz="1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A5074C-F5B9-2FF6-C688-D0972941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07" y="2138615"/>
            <a:ext cx="3113621" cy="3423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4BBA07-EB3C-251B-A49F-A5D6F184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30" y="2138614"/>
            <a:ext cx="2959390" cy="3423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12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86" y="271790"/>
            <a:ext cx="592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ПРОТОТИП СТРАНИЦЫ КОРЗИНЫ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9161F-B811-4502-8A3B-57BA3F7A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14</a:t>
            </a:fld>
            <a:endParaRPr lang="ru-RU" sz="1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2E94C4-DDDE-5A25-7FCA-B7964238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83" y="1115852"/>
            <a:ext cx="3620639" cy="4980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13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АРХИТЕКТУРА ПРОГРАММНОГО ПРОДУКТА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2350" y="3657600"/>
            <a:ext cx="360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КЛИЕНТ-СЕРВЕРНАЯ </a:t>
            </a:r>
          </a:p>
          <a:p>
            <a:pPr algn="ctr"/>
            <a:r>
              <a:rPr lang="ru-RU" sz="2800" dirty="0">
                <a:latin typeface="+mj-lt"/>
              </a:rPr>
              <a:t>АРХИТЕКТУРА</a:t>
            </a:r>
          </a:p>
        </p:txBody>
      </p:sp>
      <p:pic>
        <p:nvPicPr>
          <p:cNvPr id="6" name="Picture 4" descr="Профиль пользователя значо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3678224"/>
            <a:ext cx="992271" cy="9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2101" y="2923520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КЛИЕНТ</a:t>
            </a:r>
          </a:p>
        </p:txBody>
      </p:sp>
      <p:pic>
        <p:nvPicPr>
          <p:cNvPr id="9" name="Picture 8" descr="сервер, стойки, телекоммуникации, сервер данных, сетевые устройства, центр обработки данных знач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0" y="3698077"/>
            <a:ext cx="1006560" cy="10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2038350" y="3924300"/>
            <a:ext cx="811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038350" y="4400550"/>
            <a:ext cx="811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2326" y="2923520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СЕРВЕР</a:t>
            </a:r>
          </a:p>
        </p:txBody>
      </p:sp>
      <p:pic>
        <p:nvPicPr>
          <p:cNvPr id="17" name="Picture 10" descr="сервер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32" y="3715147"/>
            <a:ext cx="972417" cy="97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H="1">
            <a:off x="3836966" y="3924300"/>
            <a:ext cx="811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836966" y="4400550"/>
            <a:ext cx="811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62027" y="2923520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БД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1A257-424B-49E1-A2AE-BC4E475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15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00367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КЛИЕНТСКОЙ ЧАСТИ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047875"/>
            <a:ext cx="5905500" cy="407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72400" y="3609100"/>
            <a:ext cx="360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КОМПОНЕНТ НАВИГАЦИИ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F4829-B029-4D19-A216-3E659AAE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16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55626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86" y="424190"/>
            <a:ext cx="592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КОМПОНЕНТ ГЛАВНОЙ СТРАНИЦЫ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8" y="2717320"/>
            <a:ext cx="6849787" cy="243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C1FE54-EE98-4B1E-839B-1DBE2F8D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17</a:t>
            </a:fld>
            <a:endParaRPr lang="ru-RU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1744902"/>
            <a:ext cx="4432140" cy="438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35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СЕРВЕРНОЙ ЧАСТИ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171700"/>
            <a:ext cx="8002587" cy="368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458200" y="5335194"/>
            <a:ext cx="360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МАРШРУТИЗАЦИЯ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9E43E-D683-424E-A3E3-E4DF73E9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18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615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86" y="424190"/>
            <a:ext cx="592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ЗАПУСК СЕРВЕРА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100263"/>
            <a:ext cx="10133897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F4E282-8DB8-4677-8E1C-09015E31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19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41508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FB1B-9B80-451C-BA8D-875D427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9046F-88F2-4BB4-9476-C73A6677BC8F}"/>
              </a:ext>
            </a:extLst>
          </p:cNvPr>
          <p:cNvSpPr txBox="1"/>
          <p:nvPr/>
        </p:nvSpPr>
        <p:spPr>
          <a:xfrm>
            <a:off x="1097280" y="2165684"/>
            <a:ext cx="419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Цель: </a:t>
            </a:r>
          </a:p>
          <a:p>
            <a:r>
              <a:rPr lang="ru-RU" dirty="0">
                <a:latin typeface="+mj-lt"/>
              </a:rPr>
              <a:t>Разработать интернет–магазин «Сладости»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78BA4-0923-4CE9-8404-376130F19F8A}"/>
              </a:ext>
            </a:extLst>
          </p:cNvPr>
          <p:cNvSpPr txBox="1"/>
          <p:nvPr/>
        </p:nvSpPr>
        <p:spPr>
          <a:xfrm>
            <a:off x="6126480" y="2165684"/>
            <a:ext cx="5359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Задачи: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Провести исследование предметной области;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Спроектировать базу данных;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Разработать интерфейс пользователя в соответствии с техническим заданием;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Разработать интернет-магазин сладостей и составить программную документацию в виде руководства пользователя.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E632E-D9A5-46A7-8B2F-652B676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8602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750" y="2064080"/>
            <a:ext cx="1112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+mj-lt"/>
              </a:rPr>
              <a:t>Разработан интернет-магазин «Сладости»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+mj-lt"/>
              </a:rPr>
              <a:t>Реализован функционал программного продукта в соответствии с ТЗ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+mj-lt"/>
              </a:rPr>
              <a:t>Серверная часть реализована с использованием языков Node.JS и Express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+mj-lt"/>
              </a:rPr>
              <a:t>Клиентская часть реализована с помощью </a:t>
            </a:r>
            <a:r>
              <a:rPr lang="ru-RU" sz="2800" dirty="0" err="1">
                <a:latin typeface="+mj-lt"/>
              </a:rPr>
              <a:t>React</a:t>
            </a:r>
            <a:endParaRPr lang="ru-RU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+mj-lt"/>
              </a:rPr>
              <a:t>Использовалась база данных </a:t>
            </a:r>
            <a:r>
              <a:rPr lang="ru-RU" sz="2800" dirty="0" err="1">
                <a:latin typeface="+mj-lt"/>
              </a:rPr>
              <a:t>MongoDB</a:t>
            </a:r>
            <a:endParaRPr lang="ru-RU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+mj-lt"/>
              </a:rPr>
              <a:t>Все поставленные задачи были выполнены.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B4A264-640C-4EC8-AFA3-F360E8C7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20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000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0968" y="2417685"/>
            <a:ext cx="9930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  <a:cs typeface="Times New Roman" panose="02020603050405020304" pitchFamily="18" charset="0"/>
              </a:rPr>
              <a:t>Интернет-магазин сладостей – это удобный способ покупки нужных товаров для пользователей, а так же удобное место для управления и пользования функционалом для всего персонала.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8FD5AF-60C8-4736-9362-E658739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3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419162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ИНСТРУМЕНТАЛЬНЫЕ СРЕДСТВА РАЗРАБОТКИ</a:t>
            </a:r>
          </a:p>
        </p:txBody>
      </p:sp>
      <p:pic>
        <p:nvPicPr>
          <p:cNvPr id="15" name="Picture 26" descr="Figma SVG Vector Logos - Vector Logo Zone">
            <a:extLst>
              <a:ext uri="{FF2B5EF4-FFF2-40B4-BE49-F238E27FC236}">
                <a16:creationId xmlns:a16="http://schemas.microsoft.com/office/drawing/2014/main" id="{A3FDD000-ACD7-4196-92F6-3B00BD59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1" y="2566101"/>
            <a:ext cx="1550862" cy="7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0" descr="Draw.io Logo PNG Vector (SVG) Free Download">
            <a:extLst>
              <a:ext uri="{FF2B5EF4-FFF2-40B4-BE49-F238E27FC236}">
                <a16:creationId xmlns:a16="http://schemas.microsoft.com/office/drawing/2014/main" id="{CE5A56CB-A047-463C-9F69-5C05BB63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34" y="2418415"/>
            <a:ext cx="740466" cy="9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eact SVG Vector Logos - Vector Logo Zone">
            <a:extLst>
              <a:ext uri="{FF2B5EF4-FFF2-40B4-BE49-F238E27FC236}">
                <a16:creationId xmlns:a16="http://schemas.microsoft.com/office/drawing/2014/main" id="{0D086ED6-A866-46D4-A713-3CF01F86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81" y="5061323"/>
            <a:ext cx="1974170" cy="9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ML5 SVG Vector Logos - Vector Logo Zone">
            <a:extLst>
              <a:ext uri="{FF2B5EF4-FFF2-40B4-BE49-F238E27FC236}">
                <a16:creationId xmlns:a16="http://schemas.microsoft.com/office/drawing/2014/main" id="{ACA97E7E-D4A3-4FEE-AA64-D48552B7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67" y="4051683"/>
            <a:ext cx="1607350" cy="8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SS SVG Vector Logos - Vector Logo Zone">
            <a:extLst>
              <a:ext uri="{FF2B5EF4-FFF2-40B4-BE49-F238E27FC236}">
                <a16:creationId xmlns:a16="http://schemas.microsoft.com/office/drawing/2014/main" id="{2DD770C9-B37A-4A4A-B982-D1712C04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71" y="4040119"/>
            <a:ext cx="1630480" cy="81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4DB5F1E-D6CD-4732-83D9-B67F55AF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27" y="5061323"/>
            <a:ext cx="776732" cy="7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467F9DFF-75EB-4849-9FE1-52AE0C7B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31" y="2415910"/>
            <a:ext cx="2521481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ED5D9FED-3AAF-4F79-A50A-FD35F6F7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62" y="2455402"/>
            <a:ext cx="1974318" cy="5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s://g.foolcdn.com/image/?url=https%3A//g.foolcdn.com/editorial/images/475641/mdb-logo.png&amp;w=2000&amp;op=resiz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22" y="3328892"/>
            <a:ext cx="2102980" cy="8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E76902-C7BD-4C4B-9244-74AE21C8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4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5934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ПРОЕКТИРОВАНИЕ ПРОГРАММНОГО ПРОДУКТА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3300" y="3636907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ДИАГРАММА ПРЕЦЕДЕНТОВ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D296F-3C7E-48A4-9BC6-F750C3FA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5</a:t>
            </a:fld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734C4-5266-396A-B387-CD7D7B46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82" y="1881943"/>
            <a:ext cx="5811420" cy="4288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2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9050" y="252740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ДИАГРАММА ДЕЯТЕЛЬНОСТИ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EE700-4B04-45A7-8C48-C420B0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6</a:t>
            </a:fld>
            <a:endParaRPr lang="ru-RU" sz="14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3BD36E-E14F-2D3F-266A-686DA0DA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18" y="929596"/>
            <a:ext cx="7867163" cy="525153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8261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567" y="17654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ДИАГРАММА КЛАССОВ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816" y="775960"/>
            <a:ext cx="6648134" cy="5453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8F8F5F-D02B-48ED-8D57-4E244505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7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05326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4000" dirty="0"/>
              <a:t>ФУНКЦИОНАЛЬНЫЕ СХЕМЫ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0322" y="3638550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ДИАГРАММА КОМПОНЕНТОВ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D296F-3C7E-48A4-9BC6-F750C3FA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8</a:t>
            </a:fld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03DE4-DAA5-B7DA-9AFF-F39402AC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68" y="2121763"/>
            <a:ext cx="4758995" cy="3831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517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679" y="226862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КОНТЕКСТНАЯ ДИГРАММА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995977-AE1B-453C-8350-B1802441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9</a:t>
            </a:fld>
            <a:endParaRPr lang="ru-RU" sz="14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54A1FB-B429-10F7-AFB3-8F2CA9E7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761628"/>
            <a:ext cx="674464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613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972</TotalTime>
  <Words>230</Words>
  <Application>Microsoft Office PowerPoint</Application>
  <PresentationFormat>Широкоэкранный</PresentationFormat>
  <Paragraphs>68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Ретро</vt:lpstr>
      <vt:lpstr>ДИПЛОМНЫЙ ПРОЕКТ ИНТЕРНЕТ-МАГАЗИН «СЛАДОСТИ» </vt:lpstr>
      <vt:lpstr>ЦЕЛИ И ЗАДАЧИ: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Презентация PowerPoint</vt:lpstr>
      <vt:lpstr>Презентация PowerPoint</vt:lpstr>
      <vt:lpstr>ФУНКЦИОНАЛЬНЫЕ СХЕМЫ</vt:lpstr>
      <vt:lpstr>Презентация PowerPoint</vt:lpstr>
      <vt:lpstr>Презентация PowerPoint</vt:lpstr>
      <vt:lpstr>ПРОЕКТИРОВАНИЕ БАЗЫ ДАННЫХ</vt:lpstr>
      <vt:lpstr>Презентация PowerPoint</vt:lpstr>
      <vt:lpstr>ПРОЕКТИРОВАНИЕ ПОЛЬЗОВАТЕЛЬСКОГО ИНТЕРФЕЙСА</vt:lpstr>
      <vt:lpstr>Презентация PowerPoint</vt:lpstr>
      <vt:lpstr>АРХИТЕКТУРА ПРОГРАММНОГО ПРОДУКТА</vt:lpstr>
      <vt:lpstr>РАЗРАБОТКА КЛИЕНТСКОЙ ЧАСТИ</vt:lpstr>
      <vt:lpstr>Презентация PowerPoint</vt:lpstr>
      <vt:lpstr>РАЗРАБОТКА СЕРВЕРНОЙ ЧАСТИ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Информационная система «Магазин сладостей»</dc:title>
  <dc:creator>Никифоров Василий Олегович</dc:creator>
  <cp:lastModifiedBy>Василий Олегович Никифоров</cp:lastModifiedBy>
  <cp:revision>37</cp:revision>
  <dcterms:created xsi:type="dcterms:W3CDTF">2023-11-21T09:35:49Z</dcterms:created>
  <dcterms:modified xsi:type="dcterms:W3CDTF">2024-05-20T17:31:10Z</dcterms:modified>
</cp:coreProperties>
</file>