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8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86C0051-2EFC-4C03-8F56-14C5BE67E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410CA7-FD6E-46AB-83A7-0A7FB75895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39E6E-96FD-4730-94D2-AC1E10822BA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CC0B54-6DBF-4B5D-A606-503D74618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3850CC-A852-4B6B-8290-66290BEAD3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D53CB-5759-4457-90F6-76F45292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06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A373-84D8-4F0B-A0E3-D64DE9FB8BB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2570F-E218-488D-818A-B51840EA0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9160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DB91-0AD3-4146-B259-4438824C95F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5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3CC8-8D9C-448F-B257-C532B1DE217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DF0-53A7-4816-A469-E6386F1496A0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1456-FD82-4147-8449-EE75CB799A0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2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5392-87F2-440D-83A9-0FF80CCF3097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5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C348-0629-4735-A998-A94E5244B2FF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B28B-C6B2-4D28-8E80-A527174E3DF4}" type="datetime1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8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98F2-75DB-483C-9B37-48729AB1E125}" type="datetime1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1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05F9-4F9F-431B-90BE-5426A3ACFDCE}" type="datetime1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10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990F8-2E5A-4C7D-8F41-3C397A5146CD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21B-3498-462A-8076-73A93AB5686F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27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590D54-8E0D-45B1-B788-E604861CA3EE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17FFAF-1985-4180-A0D2-72FEAD88216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6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74D6B-F0A0-4384-AA12-7A86C66FB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800" dirty="0"/>
              <a:t>ДИПЛОМНЫЙ ПРОЕКТ</a:t>
            </a:r>
            <a:br>
              <a:rPr lang="ru-RU" sz="4800" dirty="0"/>
            </a:br>
            <a:r>
              <a:rPr lang="ru-RU" sz="4800" dirty="0"/>
              <a:t>ИНТЕРНЕТ-МАГАЗИН</a:t>
            </a:r>
            <a:br>
              <a:rPr lang="ru-RU" sz="4800" dirty="0"/>
            </a:br>
            <a:r>
              <a:rPr lang="ru-RU" sz="4800" dirty="0"/>
              <a:t>«СЛАДОСТИ»</a:t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102003-A0D7-475D-BB40-B664DBD4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Выполнил:		Никифоров. В. О.</a:t>
            </a:r>
          </a:p>
          <a:p>
            <a:r>
              <a:rPr lang="ru-RU" dirty="0"/>
              <a:t>Группа:		Веб-20-1</a:t>
            </a:r>
          </a:p>
          <a:p>
            <a:r>
              <a:rPr lang="ru-RU" dirty="0"/>
              <a:t>Руководитель:	ХРОМОВСКИХ Ю.Ю.</a:t>
            </a:r>
          </a:p>
        </p:txBody>
      </p:sp>
    </p:spTree>
    <p:extLst>
      <p:ext uri="{BB962C8B-B14F-4D97-AF65-F5344CB8AC3E}">
        <p14:creationId xmlns:p14="http://schemas.microsoft.com/office/powerpoint/2010/main" val="39890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BFB1B-9B80-451C-BA8D-875D427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9046F-88F2-4BB4-9476-C73A6677BC8F}"/>
              </a:ext>
            </a:extLst>
          </p:cNvPr>
          <p:cNvSpPr txBox="1"/>
          <p:nvPr/>
        </p:nvSpPr>
        <p:spPr>
          <a:xfrm>
            <a:off x="1097280" y="1919476"/>
            <a:ext cx="7597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+mj-lt"/>
              </a:rPr>
              <a:t>Цель</a:t>
            </a:r>
            <a:r>
              <a:rPr lang="ru-RU" sz="2200" dirty="0">
                <a:latin typeface="+mj-lt"/>
              </a:rPr>
              <a:t>:  Разработать интернет–магазин «Сладости»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78BA4-0923-4CE9-8404-376130F19F8A}"/>
              </a:ext>
            </a:extLst>
          </p:cNvPr>
          <p:cNvSpPr txBox="1"/>
          <p:nvPr/>
        </p:nvSpPr>
        <p:spPr>
          <a:xfrm>
            <a:off x="1097280" y="2527693"/>
            <a:ext cx="105492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+mj-lt"/>
              </a:rPr>
              <a:t>Задачи</a:t>
            </a:r>
            <a:r>
              <a:rPr lang="ru-RU" sz="2000" dirty="0">
                <a:latin typeface="+mj-l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Провести исследование предметной области;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Проанализировать инструменты, используемые в разработке программного обеспечения;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Обосновать выбор программных продуктов для разработки;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Составить техническое задание на разработку программного продукта;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Представить архитектуру программного обеспечения;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Провести проектирование.;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Спроектировать базу данных;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Спроектировать пользовательский интерфейс программного продукта;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+mj-lt"/>
              </a:rPr>
              <a:t>Разработать интернет-магазин сладостей и составить программную документацию в виде руководства пользователя.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E632E-D9A5-46A7-8B2F-652B676C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8602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ИСПОЛЬЗУЕМЫЕ ИНСТРУМЕНТЫ</a:t>
            </a:r>
          </a:p>
        </p:txBody>
      </p:sp>
      <p:pic>
        <p:nvPicPr>
          <p:cNvPr id="15" name="Picture 26" descr="Figma SVG Vector Logos - Vector Logo Zone">
            <a:extLst>
              <a:ext uri="{FF2B5EF4-FFF2-40B4-BE49-F238E27FC236}">
                <a16:creationId xmlns:a16="http://schemas.microsoft.com/office/drawing/2014/main" id="{A3FDD000-ACD7-4196-92F6-3B00BD59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1" y="2566101"/>
            <a:ext cx="1550862" cy="7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0" descr="Draw.io Logo PNG Vector (SVG) Free Download">
            <a:extLst>
              <a:ext uri="{FF2B5EF4-FFF2-40B4-BE49-F238E27FC236}">
                <a16:creationId xmlns:a16="http://schemas.microsoft.com/office/drawing/2014/main" id="{CE5A56CB-A047-463C-9F69-5C05BB63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34" y="2418415"/>
            <a:ext cx="740466" cy="9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React SVG Vector Logos - Vector Logo Zone">
            <a:extLst>
              <a:ext uri="{FF2B5EF4-FFF2-40B4-BE49-F238E27FC236}">
                <a16:creationId xmlns:a16="http://schemas.microsoft.com/office/drawing/2014/main" id="{0D086ED6-A866-46D4-A713-3CF01F86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79" y="5061323"/>
            <a:ext cx="1974170" cy="9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ML5 SVG Vector Logos - Vector Logo Zone">
            <a:extLst>
              <a:ext uri="{FF2B5EF4-FFF2-40B4-BE49-F238E27FC236}">
                <a16:creationId xmlns:a16="http://schemas.microsoft.com/office/drawing/2014/main" id="{ACA97E7E-D4A3-4FEE-AA64-D48552B7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965" y="4051683"/>
            <a:ext cx="1607350" cy="80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SS SVG Vector Logos - Vector Logo Zone">
            <a:extLst>
              <a:ext uri="{FF2B5EF4-FFF2-40B4-BE49-F238E27FC236}">
                <a16:creationId xmlns:a16="http://schemas.microsoft.com/office/drawing/2014/main" id="{2DD770C9-B37A-4A4A-B982-D1712C04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69" y="4040119"/>
            <a:ext cx="1630480" cy="81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4DB5F1E-D6CD-4732-83D9-B67F55AF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25" y="5061323"/>
            <a:ext cx="776732" cy="7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467F9DFF-75EB-4849-9FE1-52AE0C7B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31" y="2415910"/>
            <a:ext cx="2521481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ED5D9FED-3AAF-4F79-A50A-FD35F6F7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62" y="2455402"/>
            <a:ext cx="1974318" cy="5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s://g.foolcdn.com/image/?url=https%3A//g.foolcdn.com/editorial/images/475641/mdb-logo.png&amp;w=2000&amp;op=resiz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22" y="3328892"/>
            <a:ext cx="2102980" cy="8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E76902-C7BD-4C4B-9244-74AE21C8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3</a:t>
            </a:fld>
            <a:endParaRPr lang="ru-RU" sz="140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8CD734D-B851-480B-AE58-51BB40A0A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3" y="4510748"/>
            <a:ext cx="1101149" cy="110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6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987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ER</a:t>
            </a:r>
            <a:r>
              <a:rPr lang="ru-RU" sz="4000" dirty="0"/>
              <a:t>-МОДЕЛЬ БАЗЫ ДАННЫХ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23631" y="1940568"/>
            <a:ext cx="5277169" cy="4109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2A434-5464-4095-9280-6CCC8E78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4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2707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6916F5-4CEB-4959-8BA1-5040A4F5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FAF-1985-4180-A0D2-72FEAD882164}" type="slidenum">
              <a:rPr lang="ru-RU" sz="1400" smtClean="0"/>
              <a:t>5</a:t>
            </a:fld>
            <a:endParaRPr lang="ru-RU" sz="140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19425D-A4F9-4C23-B8EA-DB70A045B093}"/>
              </a:ext>
            </a:extLst>
          </p:cNvPr>
          <p:cNvSpPr txBox="1">
            <a:spLocks/>
          </p:cNvSpPr>
          <p:nvPr/>
        </p:nvSpPr>
        <p:spPr>
          <a:xfrm>
            <a:off x="4433787" y="408335"/>
            <a:ext cx="2720741" cy="962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Карта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59C752-B539-4A43-AA6B-9B84BCCD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370861"/>
            <a:ext cx="11936491" cy="4353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70980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1049</TotalTime>
  <Words>118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Ретро</vt:lpstr>
      <vt:lpstr>ДИПЛОМНЫЙ ПРОЕКТ ИНТЕРНЕТ-МАГАЗИН «СЛАДОСТИ» </vt:lpstr>
      <vt:lpstr>ЦЕЛИ И ЗАДАЧИ:</vt:lpstr>
      <vt:lpstr>ИСПОЛЬЗУЕМЫЕ ИНСТРУМЕНТЫ</vt:lpstr>
      <vt:lpstr>ER-МОДЕЛЬ БАЗЫ ДАННЫХ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Информационная система «Магазин сладостей»</dc:title>
  <dc:creator>Никифоров Василий Олегович</dc:creator>
  <cp:lastModifiedBy>Никифоров Василий Олегович</cp:lastModifiedBy>
  <cp:revision>48</cp:revision>
  <dcterms:created xsi:type="dcterms:W3CDTF">2023-11-21T09:35:49Z</dcterms:created>
  <dcterms:modified xsi:type="dcterms:W3CDTF">2024-05-21T06:56:13Z</dcterms:modified>
</cp:coreProperties>
</file>