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8"/>
  </p:notesMasterIdLst>
  <p:handoutMasterIdLst>
    <p:handoutMasterId r:id="rId19"/>
  </p:handoutMasterIdLst>
  <p:sldIdLst>
    <p:sldId id="256" r:id="rId2"/>
    <p:sldId id="6074" r:id="rId3"/>
    <p:sldId id="263" r:id="rId4"/>
    <p:sldId id="6077" r:id="rId5"/>
    <p:sldId id="6079" r:id="rId6"/>
    <p:sldId id="265" r:id="rId7"/>
    <p:sldId id="6083" r:id="rId8"/>
    <p:sldId id="6088" r:id="rId9"/>
    <p:sldId id="6089" r:id="rId10"/>
    <p:sldId id="6082" r:id="rId11"/>
    <p:sldId id="259" r:id="rId12"/>
    <p:sldId id="258" r:id="rId13"/>
    <p:sldId id="6090" r:id="rId14"/>
    <p:sldId id="6091" r:id="rId15"/>
    <p:sldId id="6092" r:id="rId16"/>
    <p:sldId id="290" r:id="rId17"/>
  </p:sldIdLst>
  <p:sldSz cx="9144000" cy="5143500" type="screen16x9"/>
  <p:notesSz cx="6858000" cy="9144000"/>
  <p:custDataLst>
    <p:tags r:id="rId2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pos="3144" userDrawn="1">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Kate Ryan" initials="KR"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200"/>
    <a:srgbClr val="1FAED4"/>
    <a:srgbClr val="049FD9"/>
    <a:srgbClr val="B2D171"/>
    <a:srgbClr val="0D274D"/>
    <a:srgbClr val="004669"/>
    <a:srgbClr val="86DBF2"/>
    <a:srgbClr val="72C059"/>
    <a:srgbClr val="B8E1D0"/>
    <a:srgbClr val="26194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6735" autoAdjust="0"/>
  </p:normalViewPr>
  <p:slideViewPr>
    <p:cSldViewPr snapToGrid="0" snapToObjects="1" showGuides="1">
      <p:cViewPr varScale="1">
        <p:scale>
          <a:sx n="118" d="100"/>
          <a:sy n="118" d="100"/>
        </p:scale>
        <p:origin x="208" y="1048"/>
      </p:cViewPr>
      <p:guideLst>
        <p:guide pos="3144"/>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0"/>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7/12/22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7/12/22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2</a:t>
            </a:fld>
            <a:endParaRPr lang="en-US"/>
          </a:p>
        </p:txBody>
      </p:sp>
    </p:spTree>
    <p:extLst>
      <p:ext uri="{BB962C8B-B14F-4D97-AF65-F5344CB8AC3E}">
        <p14:creationId xmlns:p14="http://schemas.microsoft.com/office/powerpoint/2010/main" val="80997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3</a:t>
            </a:fld>
            <a:endParaRPr lang="en-US"/>
          </a:p>
        </p:txBody>
      </p:sp>
    </p:spTree>
    <p:extLst>
      <p:ext uri="{BB962C8B-B14F-4D97-AF65-F5344CB8AC3E}">
        <p14:creationId xmlns:p14="http://schemas.microsoft.com/office/powerpoint/2010/main" val="3367455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4</a:t>
            </a:fld>
            <a:endParaRPr lang="en-US"/>
          </a:p>
        </p:txBody>
      </p:sp>
    </p:spTree>
    <p:extLst>
      <p:ext uri="{BB962C8B-B14F-4D97-AF65-F5344CB8AC3E}">
        <p14:creationId xmlns:p14="http://schemas.microsoft.com/office/powerpoint/2010/main" val="264827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5</a:t>
            </a:fld>
            <a:endParaRPr lang="en-US"/>
          </a:p>
        </p:txBody>
      </p:sp>
    </p:spTree>
    <p:extLst>
      <p:ext uri="{BB962C8B-B14F-4D97-AF65-F5344CB8AC3E}">
        <p14:creationId xmlns:p14="http://schemas.microsoft.com/office/powerpoint/2010/main" val="209325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12</a:t>
            </a:fld>
            <a:endParaRPr lang="en-US"/>
          </a:p>
        </p:txBody>
      </p:sp>
    </p:spTree>
    <p:extLst>
      <p:ext uri="{BB962C8B-B14F-4D97-AF65-F5344CB8AC3E}">
        <p14:creationId xmlns:p14="http://schemas.microsoft.com/office/powerpoint/2010/main" val="4237965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13</a:t>
            </a:fld>
            <a:endParaRPr lang="en-US"/>
          </a:p>
        </p:txBody>
      </p:sp>
    </p:spTree>
    <p:extLst>
      <p:ext uri="{BB962C8B-B14F-4D97-AF65-F5344CB8AC3E}">
        <p14:creationId xmlns:p14="http://schemas.microsoft.com/office/powerpoint/2010/main" val="1982889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14</a:t>
            </a:fld>
            <a:endParaRPr lang="en-US"/>
          </a:p>
        </p:txBody>
      </p:sp>
    </p:spTree>
    <p:extLst>
      <p:ext uri="{BB962C8B-B14F-4D97-AF65-F5344CB8AC3E}">
        <p14:creationId xmlns:p14="http://schemas.microsoft.com/office/powerpoint/2010/main" val="2541592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15</a:t>
            </a:fld>
            <a:endParaRPr lang="en-US"/>
          </a:p>
        </p:txBody>
      </p:sp>
    </p:spTree>
    <p:extLst>
      <p:ext uri="{BB962C8B-B14F-4D97-AF65-F5344CB8AC3E}">
        <p14:creationId xmlns:p14="http://schemas.microsoft.com/office/powerpoint/2010/main" val="230320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2"/>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2"/>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2"/>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2"/>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2"/>
                </a:solidFill>
                <a:latin typeface="+mj-lt"/>
                <a:cs typeface="CiscoSansTT ExtraLight"/>
              </a:defRPr>
            </a:lvl1pPr>
          </a:lstStyle>
          <a:p>
            <a:r>
              <a:rPr lang="en-GB" dirty="0"/>
              <a:t>Presentation Title Goes Here</a:t>
            </a:r>
            <a:endParaRPr lang="en-US" dirty="0"/>
          </a:p>
        </p:txBody>
      </p:sp>
      <p:sp>
        <p:nvSpPr>
          <p:cNvPr id="6" name="Freeform 6"/>
          <p:cNvSpPr>
            <a:spLocks noChangeAspect="1" noEditPoints="1"/>
          </p:cNvSpPr>
          <p:nvPr userDrawn="1"/>
        </p:nvSpPr>
        <p:spPr bwMode="auto">
          <a:xfrm>
            <a:off x="469496" y="391308"/>
            <a:ext cx="795528" cy="42262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212294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a:t>Click to edit Master title style</a:t>
            </a:r>
            <a:endParaRPr lang="en-GB" dirty="0"/>
          </a:p>
        </p:txBody>
      </p:sp>
    </p:spTree>
    <p:extLst>
      <p:ext uri="{BB962C8B-B14F-4D97-AF65-F5344CB8AC3E}">
        <p14:creationId xmlns:p14="http://schemas.microsoft.com/office/powerpoint/2010/main" val="189672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GB" noProof="0"/>
              <a:t>Click icon to add table</a:t>
            </a:r>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8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defRPr>
            </a:lvl1pPr>
          </a:lstStyle>
          <a:p>
            <a:pPr lvl="0"/>
            <a:r>
              <a:rPr lang="en-GB"/>
              <a:t>Click to edit Master title style</a:t>
            </a:r>
            <a:endParaRPr lang="en-GB" dirty="0"/>
          </a:p>
        </p:txBody>
      </p:sp>
    </p:spTree>
    <p:extLst>
      <p:ext uri="{BB962C8B-B14F-4D97-AF65-F5344CB8AC3E}">
        <p14:creationId xmlns:p14="http://schemas.microsoft.com/office/powerpoint/2010/main" val="1254563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8092" y="0"/>
            <a:ext cx="4580092" cy="5143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bg2"/>
              </a:buClr>
              <a:buSzPct val="60000"/>
              <a:buFont typeface="Arial"/>
              <a:buChar char="•"/>
              <a:defRPr sz="2200" b="0" i="0">
                <a:solidFill>
                  <a:schemeClr val="bg2"/>
                </a:solidFill>
                <a:latin typeface="+mn-lt"/>
                <a:ea typeface="CiscoSansTT Thin" charset="0"/>
                <a:cs typeface="CiscoSansTT Thin" charset="0"/>
              </a:defRPr>
            </a:lvl1pPr>
            <a:lvl2pPr marL="288925" indent="-114300">
              <a:lnSpc>
                <a:spcPct val="95000"/>
              </a:lnSpc>
              <a:spcBef>
                <a:spcPts val="450"/>
              </a:spcBef>
              <a:buClr>
                <a:schemeClr val="bg2"/>
              </a:buClr>
              <a:buSzPct val="60000"/>
              <a:buFont typeface="Arial"/>
              <a:buChar char="•"/>
              <a:defRPr sz="1800" b="0" i="0">
                <a:solidFill>
                  <a:schemeClr val="bg2"/>
                </a:solidFill>
                <a:latin typeface="+mn-lt"/>
                <a:ea typeface="CiscoSansTT Thin" charset="0"/>
                <a:cs typeface="CiscoSansTT Thin" charset="0"/>
              </a:defRPr>
            </a:lvl2pPr>
            <a:lvl3pPr marL="403225" indent="-114300">
              <a:buClr>
                <a:schemeClr val="bg2"/>
              </a:buClr>
              <a:buSzPct val="60000"/>
              <a:buFont typeface="Arial"/>
              <a:buChar char="•"/>
              <a:defRPr sz="1600" b="0" i="0">
                <a:solidFill>
                  <a:schemeClr val="bg2"/>
                </a:solidFill>
                <a:latin typeface="+mn-lt"/>
                <a:ea typeface="CiscoSansTT Thin" charset="0"/>
                <a:cs typeface="CiscoSansTT Thin" charset="0"/>
              </a:defRPr>
            </a:lvl3pPr>
            <a:lvl4pPr marL="517525" indent="-114300">
              <a:buClr>
                <a:schemeClr val="bg2"/>
              </a:buClr>
              <a:buSzPct val="60000"/>
              <a:buFont typeface="Arial"/>
              <a:buChar char="•"/>
              <a:defRPr sz="1400" b="0" i="0">
                <a:solidFill>
                  <a:schemeClr val="bg2"/>
                </a:solidFill>
                <a:latin typeface="+mn-lt"/>
                <a:ea typeface="CiscoSansTT Thin" charset="0"/>
                <a:cs typeface="CiscoSansTT Thin" charset="0"/>
              </a:defRPr>
            </a:lvl4pPr>
            <a:lvl5pPr marL="631825" indent="-114300">
              <a:buClr>
                <a:schemeClr val="bg2"/>
              </a:buClr>
              <a:buSzPct val="60000"/>
              <a:buFont typeface="Arial"/>
              <a:buChar char="•"/>
              <a:defRPr sz="1200" b="0" i="0">
                <a:solidFill>
                  <a:schemeClr val="bg2"/>
                </a:solidFill>
                <a:latin typeface="+mn-lt"/>
                <a:ea typeface="CiscoSansTT Thin" charset="0"/>
                <a:cs typeface="CiscoSansTT Thin" charset="0"/>
              </a:defRPr>
            </a:lvl5pPr>
          </a:lstStyle>
          <a:p>
            <a:pPr lvl="0"/>
            <a:r>
              <a:rPr lang="en-GB" dirty="0"/>
              <a:t>First level</a:t>
            </a:r>
          </a:p>
          <a:p>
            <a:pPr lvl="1"/>
            <a:r>
              <a:rPr lang="en-GB" dirty="0"/>
              <a:t>Second level</a:t>
            </a:r>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200">
                <a:solidFill>
                  <a:schemeClr val="bg2"/>
                </a:solidFill>
              </a:defRPr>
            </a:lvl1pPr>
          </a:lstStyle>
          <a:p>
            <a:pPr lvl="0"/>
            <a:r>
              <a:rPr lang="en-GB"/>
              <a:t>Click to edit Master title style</a:t>
            </a:r>
            <a:endParaRPr lang="en-GB" dirty="0"/>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2"/>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3100519972"/>
      </p:ext>
    </p:extLst>
  </p:cSld>
  <p:clrMapOvr>
    <a:masterClrMapping/>
  </p:clrMapOvr>
  <p:extLst>
    <p:ext uri="{DCECCB84-F9BA-43D5-87BE-67443E8EF086}">
      <p15:sldGuideLst xmlns:p15="http://schemas.microsoft.com/office/powerpoint/2012/main">
        <p15:guide id="2" pos="288" userDrawn="1">
          <p15:clr>
            <a:srgbClr val="FBAE40"/>
          </p15:clr>
        </p15:guide>
        <p15:guide id="3" pos="259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2"/>
                </a:solidFill>
                <a:latin typeface="+mj-lt"/>
                <a:ea typeface="ＭＳ Ｐゴシック" charset="0"/>
                <a:cs typeface="Tipo de letra del sistema Fina" charset="0"/>
              </a:defRPr>
            </a:lvl1pPr>
          </a:lstStyle>
          <a:p>
            <a:pPr lvl="0"/>
            <a:r>
              <a:rPr lang="en-GB"/>
              <a:t>Click to edit Master title style</a:t>
            </a:r>
            <a:endParaRPr lang="en-GB" dirty="0"/>
          </a:p>
        </p:txBody>
      </p:sp>
      <p:sp>
        <p:nvSpPr>
          <p:cNvPr id="6" name="Text Placeholder 5"/>
          <p:cNvSpPr>
            <a:spLocks noGrp="1"/>
          </p:cNvSpPr>
          <p:nvPr>
            <p:ph type="body" sz="quarter" idx="10" hasCustomPrompt="1"/>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200"/>
            </a:lvl1pPr>
            <a:lvl2pPr marL="346075" indent="-171450">
              <a:lnSpc>
                <a:spcPct val="100000"/>
              </a:lnSpc>
              <a:buClr>
                <a:schemeClr val="tx1"/>
              </a:buClr>
              <a:buSzPct val="60000"/>
              <a:buFont typeface="Arial" panose="020B0604020202020204" pitchFamily="34" charset="0"/>
              <a:buChar char="•"/>
              <a:defRPr sz="18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2"/>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4255683545"/>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userDrawn="1">
          <p15:clr>
            <a:srgbClr val="FBAE40"/>
          </p15:clr>
        </p15:guide>
        <p15:guide id="4" pos="267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2"/>
                </a:solidFill>
                <a:latin typeface="+mj-lt"/>
                <a:ea typeface="ＭＳ Ｐゴシック" charset="0"/>
                <a:cs typeface="Tipo de letra del sistema Fina" charset="0"/>
              </a:defRPr>
            </a:lvl1pPr>
          </a:lstStyle>
          <a:p>
            <a:pPr lvl="0"/>
            <a:r>
              <a:rPr lang="en-GB"/>
              <a:t>Click to edit Master title style</a:t>
            </a:r>
            <a:endParaRPr lang="en-GB" dirty="0"/>
          </a:p>
        </p:txBody>
      </p:sp>
      <p:sp>
        <p:nvSpPr>
          <p:cNvPr id="6" name="Text Placeholder 5"/>
          <p:cNvSpPr>
            <a:spLocks noGrp="1"/>
          </p:cNvSpPr>
          <p:nvPr>
            <p:ph type="body" sz="quarter" idx="10" hasCustomPrompt="1"/>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200"/>
            </a:lvl1pPr>
            <a:lvl2pPr marL="228600" indent="-114300">
              <a:lnSpc>
                <a:spcPct val="100000"/>
              </a:lnSpc>
              <a:buClr>
                <a:schemeClr val="tx1"/>
              </a:buClr>
              <a:buSzPct val="60000"/>
              <a:defRPr sz="18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p:txBody>
      </p:sp>
      <p:sp>
        <p:nvSpPr>
          <p:cNvPr id="7" name="Text Placeholder 6"/>
          <p:cNvSpPr>
            <a:spLocks noGrp="1"/>
          </p:cNvSpPr>
          <p:nvPr>
            <p:ph type="body" sz="quarter" idx="11" hasCustomPrompt="1"/>
          </p:nvPr>
        </p:nvSpPr>
        <p:spPr>
          <a:xfrm>
            <a:off x="437766" y="1659842"/>
            <a:ext cx="3808797" cy="2931208"/>
          </a:xfrm>
          <a:prstGeom prst="rect">
            <a:avLst/>
          </a:prstGeom>
        </p:spPr>
        <p:txBody>
          <a:bodyPr/>
          <a:lstStyle>
            <a:lvl1pPr marL="114300" indent="-114300">
              <a:buClr>
                <a:schemeClr val="bg2"/>
              </a:buClr>
              <a:buSzPct val="60000"/>
              <a:defRPr lang="en-US" sz="2200" kern="1200" dirty="0" smtClean="0">
                <a:solidFill>
                  <a:schemeClr val="bg2"/>
                </a:solidFill>
                <a:latin typeface="+mn-lt"/>
                <a:ea typeface="ＭＳ Ｐゴシック" charset="0"/>
                <a:cs typeface="CiscoSans"/>
              </a:defRPr>
            </a:lvl1pPr>
            <a:lvl2pPr marL="228600" indent="-114300">
              <a:buClr>
                <a:schemeClr val="bg2"/>
              </a:buClr>
              <a:buSzPct val="60000"/>
              <a:defRPr sz="1800">
                <a:solidFill>
                  <a:schemeClr val="bg2"/>
                </a:solidFill>
              </a:defRPr>
            </a:lvl2pPr>
            <a:lvl3pPr marL="342900" indent="-114300">
              <a:buClr>
                <a:schemeClr val="bg2"/>
              </a:buClr>
              <a:buSzPct val="60000"/>
              <a:defRPr sz="1800">
                <a:solidFill>
                  <a:schemeClr val="bg2"/>
                </a:solidFill>
              </a:defRPr>
            </a:lvl3pPr>
            <a:lvl4pPr marL="457200" indent="-123825">
              <a:buClr>
                <a:schemeClr val="bg2"/>
              </a:buClr>
              <a:buSzPct val="60000"/>
              <a:defRPr sz="1600">
                <a:solidFill>
                  <a:schemeClr val="bg2"/>
                </a:solidFill>
              </a:defRPr>
            </a:lvl4pPr>
            <a:lvl5pPr marL="574675" indent="-117475">
              <a:buClr>
                <a:schemeClr val="bg2"/>
              </a:buClr>
              <a:buSzPct val="60000"/>
              <a:defRPr sz="1600">
                <a:solidFill>
                  <a:schemeClr val="bg2"/>
                </a:solidFill>
              </a:defRPr>
            </a:lvl5pPr>
          </a:lstStyle>
          <a:p>
            <a:pPr lvl="0"/>
            <a:r>
              <a:rPr lang="en-US" dirty="0"/>
              <a:t>Click to edit Master text styles</a:t>
            </a:r>
          </a:p>
          <a:p>
            <a:pPr lvl="1"/>
            <a:r>
              <a:rPr lang="en-US" dirty="0"/>
              <a:t>Second level</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2"/>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2770551288"/>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13330" y="0"/>
            <a:ext cx="4580092" cy="5143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2"/>
                </a:solidFill>
                <a:latin typeface="+mj-lt"/>
                <a:ea typeface="ＭＳ Ｐゴシック" charset="0"/>
                <a:cs typeface="Tipo de letra del sistema Fina" charset="0"/>
              </a:defRPr>
            </a:lvl1pPr>
          </a:lstStyle>
          <a:p>
            <a:pPr lvl="0"/>
            <a:r>
              <a:rPr lang="en-GB"/>
              <a:t>Click to edit Master title style</a:t>
            </a:r>
            <a:endParaRPr lang="en-GB" dirty="0"/>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r>
              <a:rPr lang="en-GB"/>
              <a:t>Click icon to add picture</a:t>
            </a:r>
            <a:endParaRPr lang="en-US"/>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800"/>
            </a:lvl1pPr>
          </a:lstStyle>
          <a:p>
            <a:pPr lvl="0"/>
            <a:r>
              <a:rPr lang="en-GB"/>
              <a:t>Click to 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2"/>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3339482647"/>
      </p:ext>
    </p:extLst>
  </p:cSld>
  <p:clrMapOvr>
    <a:masterClrMapping/>
  </p:clrMapOvr>
  <p:extLst>
    <p:ext uri="{DCECCB84-F9BA-43D5-87BE-67443E8EF086}">
      <p15:sldGuideLst xmlns:p15="http://schemas.microsoft.com/office/powerpoint/2012/main">
        <p15:guide id="1" orient="horz" pos="1044" userDrawn="1">
          <p15:clr>
            <a:srgbClr val="FBAE40"/>
          </p15:clr>
        </p15:guide>
        <p15:guide id="2" pos="264" userDrawn="1">
          <p15:clr>
            <a:srgbClr val="FBAE40"/>
          </p15:clr>
        </p15:guide>
        <p15:guide id="3" orient="horz" pos="2193" userDrawn="1">
          <p15:clr>
            <a:srgbClr val="FBAE40"/>
          </p15:clr>
        </p15:guide>
        <p15:guide id="4" pos="2675" userDrawn="1">
          <p15:clr>
            <a:srgbClr val="FBAE40"/>
          </p15:clr>
        </p15:guide>
        <p15:guide id="7" pos="320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2"/>
                </a:solidFill>
                <a:latin typeface="+mj-lt"/>
                <a:ea typeface="ＭＳ Ｐゴシック" charset="0"/>
                <a:cs typeface="Tipo de letra del sistema Fina" charset="0"/>
              </a:defRPr>
            </a:lvl1pPr>
          </a:lstStyle>
          <a:p>
            <a:pPr lvl="0"/>
            <a:r>
              <a:rPr lang="en-GB"/>
              <a:t>Click to edit Master title style</a:t>
            </a:r>
            <a:endParaRPr lang="en-GB" dirty="0"/>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r>
              <a:rPr lang="en-GB"/>
              <a:t>Click icon to add picture</a:t>
            </a:r>
            <a:endParaRPr lang="en-US"/>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2"/>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538180873"/>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2"/>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2"/>
                </a:solidFill>
                <a:latin typeface="+mj-lt"/>
                <a:ea typeface="ＭＳ Ｐゴシック" charset="0"/>
                <a:cs typeface="Tipo de letra del sistema Fina" charset="0"/>
              </a:defRPr>
            </a:lvl1pPr>
          </a:lstStyle>
          <a:p>
            <a:pPr lvl="0"/>
            <a:r>
              <a:rPr lang="en-GB"/>
              <a:t>Click to edit Master title style</a:t>
            </a:r>
            <a:endParaRPr lang="en-GB" dirty="0"/>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r>
              <a:rPr lang="en-GB"/>
              <a:t>Click icon to add table</a:t>
            </a:r>
            <a:endParaRPr lang="en-US"/>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2"/>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991378711"/>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6"/>
          <p:cNvSpPr>
            <a:spLocks noChangeAspect="1" noEditPoints="1"/>
          </p:cNvSpPr>
          <p:nvPr userDrawn="1"/>
        </p:nvSpPr>
        <p:spPr bwMode="auto">
          <a:xfrm>
            <a:off x="3762994" y="2129076"/>
            <a:ext cx="1618012" cy="859571"/>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Tree>
    <p:extLst>
      <p:ext uri="{BB962C8B-B14F-4D97-AF65-F5344CB8AC3E}">
        <p14:creationId xmlns:p14="http://schemas.microsoft.com/office/powerpoint/2010/main" val="958759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FBF4-83CD-1042-9F26-9256BE44A6B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5A922C0-879B-E942-932C-5947459DB8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D2B2A9-BDB9-294E-9546-7E62FDA588D2}"/>
              </a:ext>
            </a:extLst>
          </p:cNvPr>
          <p:cNvSpPr>
            <a:spLocks noGrp="1"/>
          </p:cNvSpPr>
          <p:nvPr>
            <p:ph type="dt" sz="half" idx="10"/>
          </p:nvPr>
        </p:nvSpPr>
        <p:spPr/>
        <p:txBody>
          <a:bodyPr/>
          <a:lstStyle/>
          <a:p>
            <a:fld id="{13536035-B631-3B41-93A9-99BA753D734E}" type="datetimeFigureOut">
              <a:rPr lang="en-US" smtClean="0"/>
              <a:t>7/12/22</a:t>
            </a:fld>
            <a:endParaRPr lang="en-US"/>
          </a:p>
        </p:txBody>
      </p:sp>
      <p:sp>
        <p:nvSpPr>
          <p:cNvPr id="5" name="Footer Placeholder 4">
            <a:extLst>
              <a:ext uri="{FF2B5EF4-FFF2-40B4-BE49-F238E27FC236}">
                <a16:creationId xmlns:a16="http://schemas.microsoft.com/office/drawing/2014/main" id="{9EDF8EB9-05DE-F04B-89BE-4E56E8D0F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9BFC7-00FB-2141-A22D-5212817A0745}"/>
              </a:ext>
            </a:extLst>
          </p:cNvPr>
          <p:cNvSpPr>
            <a:spLocks noGrp="1"/>
          </p:cNvSpPr>
          <p:nvPr>
            <p:ph type="sldNum" sz="quarter" idx="12"/>
          </p:nvPr>
        </p:nvSpPr>
        <p:spPr/>
        <p:txBody>
          <a:bodyPr/>
          <a:lstStyle/>
          <a:p>
            <a:fld id="{C363B9E9-E341-6642-B6F6-86F7BBB490E0}" type="slidenum">
              <a:rPr lang="en-US" smtClean="0"/>
              <a:t>‹#›</a:t>
            </a:fld>
            <a:endParaRPr lang="en-US"/>
          </a:p>
        </p:txBody>
      </p:sp>
    </p:spTree>
    <p:extLst>
      <p:ext uri="{BB962C8B-B14F-4D97-AF65-F5344CB8AC3E}">
        <p14:creationId xmlns:p14="http://schemas.microsoft.com/office/powerpoint/2010/main" val="417518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a:t>Presentation Title Goes Here</a:t>
            </a:r>
            <a:endParaRPr lang="en-US" dirty="0"/>
          </a:p>
        </p:txBody>
      </p:sp>
      <p:sp>
        <p:nvSpPr>
          <p:cNvPr id="6" name="Freeform 6"/>
          <p:cNvSpPr>
            <a:spLocks noChangeAspect="1" noEditPoints="1"/>
          </p:cNvSpPr>
          <p:nvPr userDrawn="1"/>
        </p:nvSpPr>
        <p:spPr bwMode="auto">
          <a:xfrm>
            <a:off x="469496" y="391308"/>
            <a:ext cx="795528" cy="42262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2740378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71219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9167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2"/>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2"/>
                </a:solidFill>
                <a:latin typeface="+mj-lt"/>
                <a:cs typeface="CiscoSans Thin"/>
              </a:defRPr>
            </a:lvl1pPr>
          </a:lstStyle>
          <a:p>
            <a:r>
              <a:rPr lang="en-GB"/>
              <a:t>Click to edit Master title style</a:t>
            </a:r>
            <a:endParaRPr lang="en-US" dirty="0"/>
          </a:p>
        </p:txBody>
      </p:sp>
    </p:spTree>
    <p:extLst>
      <p:ext uri="{BB962C8B-B14F-4D97-AF65-F5344CB8AC3E}">
        <p14:creationId xmlns:p14="http://schemas.microsoft.com/office/powerpoint/2010/main" val="109989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GB"/>
              <a:t>Click to edit Master title style</a:t>
            </a:r>
            <a:endParaRPr lang="en-US" dirty="0"/>
          </a:p>
        </p:txBody>
      </p:sp>
    </p:spTree>
    <p:extLst>
      <p:ext uri="{BB962C8B-B14F-4D97-AF65-F5344CB8AC3E}">
        <p14:creationId xmlns:p14="http://schemas.microsoft.com/office/powerpoint/2010/main" val="161948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GB" noProof="0"/>
              <a:t>Click icon to add picture</a:t>
            </a:r>
            <a:endParaRPr lang="en-US" noProof="0"/>
          </a:p>
        </p:txBody>
      </p:sp>
      <p:sp>
        <p:nvSpPr>
          <p:cNvPr id="6" name="Text Placeholder 2"/>
          <p:cNvSpPr>
            <a:spLocks noGrp="1"/>
          </p:cNvSpPr>
          <p:nvPr>
            <p:ph type="body" sz="quarter" idx="11"/>
          </p:nvPr>
        </p:nvSpPr>
        <p:spPr bwMode="auto">
          <a:xfrm>
            <a:off x="500063" y="3903356"/>
            <a:ext cx="8139112" cy="541174"/>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263056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4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20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8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a:t>Click to edit Master title style</a:t>
            </a:r>
            <a:endParaRPr lang="en-GB" dirty="0"/>
          </a:p>
        </p:txBody>
      </p:sp>
    </p:spTree>
    <p:extLst>
      <p:ext uri="{BB962C8B-B14F-4D97-AF65-F5344CB8AC3E}">
        <p14:creationId xmlns:p14="http://schemas.microsoft.com/office/powerpoint/2010/main" val="331644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2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1" hasCustomPrompt="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2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defRPr>
            </a:lvl1pPr>
          </a:lstStyle>
          <a:p>
            <a:pPr lvl="0"/>
            <a:r>
              <a:rPr lang="en-GB"/>
              <a:t>Click to edit Master title style</a:t>
            </a:r>
            <a:endParaRPr lang="en-GB" dirty="0"/>
          </a:p>
        </p:txBody>
      </p:sp>
    </p:spTree>
    <p:extLst>
      <p:ext uri="{BB962C8B-B14F-4D97-AF65-F5344CB8AC3E}">
        <p14:creationId xmlns:p14="http://schemas.microsoft.com/office/powerpoint/2010/main" val="3088030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a:solidFill>
                  <a:schemeClr val="bg1"/>
                </a:solidFill>
                <a:latin typeface="+mn-lt"/>
                <a:ea typeface="+mn-ea"/>
                <a:cs typeface="CiscoSans Thin"/>
              </a:rPr>
              <a:t>© 2021  Cisco and/or its affiliates. All rights reserved.   Cisco Confidential</a:t>
            </a:r>
          </a:p>
        </p:txBody>
      </p:sp>
      <p:sp>
        <p:nvSpPr>
          <p:cNvPr id="4"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bg1"/>
                </a:solidFill>
                <a:latin typeface="+mn-lt"/>
                <a:ea typeface="+mn-ea"/>
                <a:cs typeface="CiscoSans Thin"/>
              </a:rPr>
              <a:pPr algn="l" defTabSz="610744" rtl="0" fontAlgn="auto">
                <a:spcBef>
                  <a:spcPts val="0"/>
                </a:spcBef>
                <a:spcAft>
                  <a:spcPts val="0"/>
                </a:spcAft>
                <a:defRPr/>
              </a:pPr>
              <a:t>‹#›</a:t>
            </a:fld>
            <a:endParaRPr lang="en-US" sz="600" kern="1200" spc="20" baseline="0">
              <a:solidFill>
                <a:schemeClr val="bg1"/>
              </a:solidFill>
              <a:latin typeface="+mn-lt"/>
              <a:ea typeface="+mn-ea"/>
              <a:cs typeface="CiscoSans Thin"/>
            </a:endParaRPr>
          </a:p>
        </p:txBody>
      </p:sp>
    </p:spTree>
  </p:cSld>
  <p:clrMap bg1="lt1" tx1="dk1" bg2="lt2" tx2="dk2" accent1="accent1" accent2="accent2" accent3="accent3" accent4="accent4" accent5="accent5" accent6="accent6" hlink="hlink" folHlink="folHlink"/>
  <p:sldLayoutIdLst>
    <p:sldLayoutId id="2147483874" r:id="rId1"/>
    <p:sldLayoutId id="2147484015" r:id="rId2"/>
    <p:sldLayoutId id="2147483876" r:id="rId3"/>
    <p:sldLayoutId id="2147484013" r:id="rId4"/>
    <p:sldLayoutId id="2147483982" r:id="rId5"/>
    <p:sldLayoutId id="2147484014" r:id="rId6"/>
    <p:sldLayoutId id="2147483978" r:id="rId7"/>
    <p:sldLayoutId id="2147483879" r:id="rId8"/>
    <p:sldLayoutId id="2147483976" r:id="rId9"/>
    <p:sldLayoutId id="2147483885" r:id="rId10"/>
    <p:sldLayoutId id="2147483985" r:id="rId11"/>
    <p:sldLayoutId id="2147483969" r:id="rId12"/>
    <p:sldLayoutId id="2147483968" r:id="rId13"/>
    <p:sldLayoutId id="2147483973" r:id="rId14"/>
    <p:sldLayoutId id="2147483967" r:id="rId15"/>
    <p:sldLayoutId id="2147483983" r:id="rId16"/>
    <p:sldLayoutId id="2147483972" r:id="rId17"/>
    <p:sldLayoutId id="2147483897" r:id="rId18"/>
    <p:sldLayoutId id="2147484016" r:id="rId19"/>
  </p:sldLayoutIdLst>
  <p:txStyles>
    <p:titleStyle>
      <a:lvl1pPr algn="l" defTabSz="684213" rtl="0" eaLnBrk="1" fontAlgn="base" hangingPunct="1">
        <a:lnSpc>
          <a:spcPct val="80000"/>
        </a:lnSpc>
        <a:spcBef>
          <a:spcPct val="0"/>
        </a:spcBef>
        <a:spcAft>
          <a:spcPct val="0"/>
        </a:spcAft>
        <a:defRPr lang="en-US" sz="2800" b="0" i="0" u="none" kern="1200" dirty="0">
          <a:solidFill>
            <a:schemeClr val="bg1"/>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userDrawn="1">
          <p15:clr>
            <a:srgbClr val="F26B43"/>
          </p15:clr>
        </p15:guide>
        <p15:guide id="2" pos="336" userDrawn="1">
          <p15:clr>
            <a:srgbClr val="F26B43"/>
          </p15:clr>
        </p15:guide>
        <p15:guide id="3" pos="5448" userDrawn="1">
          <p15:clr>
            <a:srgbClr val="F26B43"/>
          </p15:clr>
        </p15:guide>
        <p15:guide id="4" orient="horz" pos="757" userDrawn="1">
          <p15:clr>
            <a:srgbClr val="F26B43"/>
          </p15:clr>
        </p15:guide>
        <p15:guide id="5" orient="horz" pos="335" userDrawn="1">
          <p15:clr>
            <a:srgbClr val="F26B43"/>
          </p15:clr>
        </p15:guide>
        <p15:guide id="6" pos="2876" userDrawn="1">
          <p15:clr>
            <a:srgbClr val="F26B43"/>
          </p15:clr>
        </p15:guide>
        <p15:guide id="7" orient="horz" pos="10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71FB02A-ADEF-0148-9D19-C8DE153D7F97}"/>
              </a:ext>
            </a:extLst>
          </p:cNvPr>
          <p:cNvSpPr>
            <a:spLocks noGrp="1"/>
          </p:cNvSpPr>
          <p:nvPr>
            <p:ph type="body" sz="quarter" idx="13"/>
          </p:nvPr>
        </p:nvSpPr>
        <p:spPr/>
        <p:txBody>
          <a:bodyPr/>
          <a:lstStyle/>
          <a:p>
            <a:r>
              <a:rPr lang="en-GB" dirty="0"/>
              <a:t>Solution Walkthrough </a:t>
            </a:r>
          </a:p>
        </p:txBody>
      </p:sp>
      <p:sp>
        <p:nvSpPr>
          <p:cNvPr id="6" name="Title 5">
            <a:extLst>
              <a:ext uri="{FF2B5EF4-FFF2-40B4-BE49-F238E27FC236}">
                <a16:creationId xmlns:a16="http://schemas.microsoft.com/office/drawing/2014/main" id="{4E5509D3-4705-DF48-A424-7CE0C780057C}"/>
              </a:ext>
            </a:extLst>
          </p:cNvPr>
          <p:cNvSpPr>
            <a:spLocks noGrp="1"/>
          </p:cNvSpPr>
          <p:nvPr>
            <p:ph type="ctrTitle"/>
          </p:nvPr>
        </p:nvSpPr>
        <p:spPr/>
        <p:txBody>
          <a:bodyPr/>
          <a:lstStyle/>
          <a:p>
            <a:r>
              <a:rPr lang="en-US" dirty="0"/>
              <a:t>Provision ODU2E services via API</a:t>
            </a:r>
          </a:p>
        </p:txBody>
      </p:sp>
    </p:spTree>
    <p:extLst>
      <p:ext uri="{BB962C8B-B14F-4D97-AF65-F5344CB8AC3E}">
        <p14:creationId xmlns:p14="http://schemas.microsoft.com/office/powerpoint/2010/main" val="166511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E0296-D183-D648-B608-5A427F65606E}"/>
              </a:ext>
            </a:extLst>
          </p:cNvPr>
          <p:cNvSpPr>
            <a:spLocks noGrp="1"/>
          </p:cNvSpPr>
          <p:nvPr>
            <p:ph idx="1"/>
          </p:nvPr>
        </p:nvSpPr>
        <p:spPr>
          <a:xfrm>
            <a:off x="588784" y="1222023"/>
            <a:ext cx="7743558" cy="3500438"/>
          </a:xfrm>
        </p:spPr>
        <p:txBody>
          <a:bodyPr>
            <a:normAutofit/>
          </a:bodyPr>
          <a:lstStyle/>
          <a:p>
            <a:pPr marL="0" indent="0">
              <a:buNone/>
            </a:pPr>
            <a:r>
              <a:rPr lang="en-US" sz="1800" dirty="0"/>
              <a:t>EPNM Template execution is asynchronous and only returns a JOB-ID </a:t>
            </a:r>
          </a:p>
          <a:p>
            <a:pPr marL="0" indent="0">
              <a:buNone/>
            </a:pPr>
            <a:r>
              <a:rPr lang="en-US" sz="1800" dirty="0"/>
              <a:t>Users needs to then use such JOB-ID to monitor templates execution and result</a:t>
            </a:r>
          </a:p>
          <a:p>
            <a:pPr marL="0" indent="0">
              <a:buNone/>
            </a:pPr>
            <a:r>
              <a:rPr lang="en-US" sz="1800" dirty="0"/>
              <a:t>The create and delete ODU2E scripts generate a JSON file containing the list of all JOB-ID for each EPNM template being executed</a:t>
            </a:r>
          </a:p>
          <a:p>
            <a:pPr marL="0" indent="0">
              <a:buNone/>
            </a:pPr>
            <a:r>
              <a:rPr lang="en-US" sz="1800" dirty="0"/>
              <a:t>An additional script is available to go through this list and check each job execution automatically</a:t>
            </a:r>
          </a:p>
        </p:txBody>
      </p:sp>
      <p:sp>
        <p:nvSpPr>
          <p:cNvPr id="5" name="Title 1">
            <a:extLst>
              <a:ext uri="{FF2B5EF4-FFF2-40B4-BE49-F238E27FC236}">
                <a16:creationId xmlns:a16="http://schemas.microsoft.com/office/drawing/2014/main" id="{C11AB344-698F-FF45-BF81-C90C7AA0F634}"/>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Script execution - Output file</a:t>
            </a:r>
          </a:p>
        </p:txBody>
      </p:sp>
    </p:spTree>
    <p:extLst>
      <p:ext uri="{BB962C8B-B14F-4D97-AF65-F5344CB8AC3E}">
        <p14:creationId xmlns:p14="http://schemas.microsoft.com/office/powerpoint/2010/main" val="128496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C554170-ED3D-D240-B794-1531C3136D83}"/>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Output file example</a:t>
            </a:r>
          </a:p>
        </p:txBody>
      </p:sp>
      <p:pic>
        <p:nvPicPr>
          <p:cNvPr id="2" name="Picture 1">
            <a:extLst>
              <a:ext uri="{FF2B5EF4-FFF2-40B4-BE49-F238E27FC236}">
                <a16:creationId xmlns:a16="http://schemas.microsoft.com/office/drawing/2014/main" id="{2AFF10E3-3E5D-FA4C-A498-EA5FC456C228}"/>
              </a:ext>
            </a:extLst>
          </p:cNvPr>
          <p:cNvPicPr>
            <a:picLocks noChangeAspect="1"/>
          </p:cNvPicPr>
          <p:nvPr/>
        </p:nvPicPr>
        <p:blipFill>
          <a:blip r:embed="rId2"/>
          <a:stretch>
            <a:fillRect/>
          </a:stretch>
        </p:blipFill>
        <p:spPr>
          <a:xfrm>
            <a:off x="1762298" y="1630142"/>
            <a:ext cx="5171901" cy="2112868"/>
          </a:xfrm>
          <a:prstGeom prst="rect">
            <a:avLst/>
          </a:prstGeom>
          <a:ln>
            <a:solidFill>
              <a:schemeClr val="tx1"/>
            </a:solidFill>
          </a:ln>
        </p:spPr>
      </p:pic>
    </p:spTree>
    <p:extLst>
      <p:ext uri="{BB962C8B-B14F-4D97-AF65-F5344CB8AC3E}">
        <p14:creationId xmlns:p14="http://schemas.microsoft.com/office/powerpoint/2010/main" val="4114044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7EA5D8-EDC4-D14A-8AB0-E9B8B31027D6}"/>
              </a:ext>
            </a:extLst>
          </p:cNvPr>
          <p:cNvPicPr>
            <a:picLocks noChangeAspect="1"/>
          </p:cNvPicPr>
          <p:nvPr/>
        </p:nvPicPr>
        <p:blipFill>
          <a:blip r:embed="rId3"/>
          <a:stretch>
            <a:fillRect/>
          </a:stretch>
        </p:blipFill>
        <p:spPr>
          <a:xfrm>
            <a:off x="264016" y="929390"/>
            <a:ext cx="8615967" cy="3499167"/>
          </a:xfrm>
          <a:prstGeom prst="rect">
            <a:avLst/>
          </a:prstGeom>
          <a:ln>
            <a:solidFill>
              <a:schemeClr val="tx1"/>
            </a:solidFill>
          </a:ln>
        </p:spPr>
      </p:pic>
      <p:sp>
        <p:nvSpPr>
          <p:cNvPr id="3" name="Title 1">
            <a:extLst>
              <a:ext uri="{FF2B5EF4-FFF2-40B4-BE49-F238E27FC236}">
                <a16:creationId xmlns:a16="http://schemas.microsoft.com/office/drawing/2014/main" id="{503F89BF-3223-3D44-899F-948728FA40CD}"/>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Jobs execution control result</a:t>
            </a:r>
          </a:p>
        </p:txBody>
      </p:sp>
      <p:sp>
        <p:nvSpPr>
          <p:cNvPr id="6" name="Rectangle 5">
            <a:extLst>
              <a:ext uri="{FF2B5EF4-FFF2-40B4-BE49-F238E27FC236}">
                <a16:creationId xmlns:a16="http://schemas.microsoft.com/office/drawing/2014/main" id="{DD8E0E44-CCE5-6C40-BEE8-61F4CB96709F}"/>
              </a:ext>
            </a:extLst>
          </p:cNvPr>
          <p:cNvSpPr/>
          <p:nvPr/>
        </p:nvSpPr>
        <p:spPr>
          <a:xfrm>
            <a:off x="264016" y="1090637"/>
            <a:ext cx="1031384" cy="223813"/>
          </a:xfrm>
          <a:prstGeom prst="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3099A2B-12E4-384F-8E5C-2A5E8C58EA87}"/>
              </a:ext>
            </a:extLst>
          </p:cNvPr>
          <p:cNvSpPr txBox="1"/>
          <p:nvPr/>
        </p:nvSpPr>
        <p:spPr>
          <a:xfrm>
            <a:off x="1650937" y="1466572"/>
            <a:ext cx="2921062" cy="923330"/>
          </a:xfrm>
          <a:prstGeom prst="rect">
            <a:avLst/>
          </a:prstGeom>
          <a:solidFill>
            <a:schemeClr val="bg2"/>
          </a:solidFill>
          <a:ln w="25400">
            <a:solidFill>
              <a:schemeClr val="accent5"/>
            </a:solidFill>
          </a:ln>
        </p:spPr>
        <p:txBody>
          <a:bodyPr wrap="square" rtlCol="0">
            <a:spAutoFit/>
          </a:bodyPr>
          <a:lstStyle/>
          <a:p>
            <a:r>
              <a:rPr lang="en-US" dirty="0">
                <a:solidFill>
                  <a:schemeClr val="accent5"/>
                </a:solidFill>
                <a:latin typeface="+mn-lt"/>
              </a:rPr>
              <a:t>All entries should report:</a:t>
            </a:r>
          </a:p>
          <a:p>
            <a:r>
              <a:rPr lang="en-US" dirty="0">
                <a:solidFill>
                  <a:schemeClr val="accent5"/>
                </a:solidFill>
                <a:latin typeface="+mn-lt"/>
              </a:rPr>
              <a:t>Status: COMPLETED</a:t>
            </a:r>
          </a:p>
          <a:p>
            <a:r>
              <a:rPr lang="en-US" dirty="0">
                <a:solidFill>
                  <a:schemeClr val="accent5"/>
                </a:solidFill>
                <a:latin typeface="+mn-lt"/>
              </a:rPr>
              <a:t>Result: SUCCESS</a:t>
            </a:r>
          </a:p>
        </p:txBody>
      </p:sp>
      <p:sp>
        <p:nvSpPr>
          <p:cNvPr id="9" name="Rectangle 8">
            <a:extLst>
              <a:ext uri="{FF2B5EF4-FFF2-40B4-BE49-F238E27FC236}">
                <a16:creationId xmlns:a16="http://schemas.microsoft.com/office/drawing/2014/main" id="{DCF884DB-962B-B54F-87C5-A8D947C7884C}"/>
              </a:ext>
            </a:extLst>
          </p:cNvPr>
          <p:cNvSpPr/>
          <p:nvPr/>
        </p:nvSpPr>
        <p:spPr>
          <a:xfrm>
            <a:off x="264016" y="2669448"/>
            <a:ext cx="1031384" cy="223813"/>
          </a:xfrm>
          <a:prstGeom prst="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269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3F89BF-3223-3D44-899F-948728FA40CD}"/>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Workflow</a:t>
            </a:r>
          </a:p>
        </p:txBody>
      </p:sp>
      <p:sp>
        <p:nvSpPr>
          <p:cNvPr id="10" name="Content Placeholder 2">
            <a:extLst>
              <a:ext uri="{FF2B5EF4-FFF2-40B4-BE49-F238E27FC236}">
                <a16:creationId xmlns:a16="http://schemas.microsoft.com/office/drawing/2014/main" id="{4515ABF6-88F4-C82A-8D32-1C196EBE3345}"/>
              </a:ext>
            </a:extLst>
          </p:cNvPr>
          <p:cNvSpPr>
            <a:spLocks noGrp="1"/>
          </p:cNvSpPr>
          <p:nvPr>
            <p:ph idx="1"/>
          </p:nvPr>
        </p:nvSpPr>
        <p:spPr>
          <a:xfrm>
            <a:off x="588784" y="1222023"/>
            <a:ext cx="8051782" cy="3500438"/>
          </a:xfrm>
        </p:spPr>
        <p:txBody>
          <a:bodyPr>
            <a:normAutofit/>
          </a:bodyPr>
          <a:lstStyle/>
          <a:p>
            <a:pPr marL="0" indent="0">
              <a:buNone/>
            </a:pPr>
            <a:r>
              <a:rPr lang="en-US" sz="1800" dirty="0"/>
              <a:t>Import the template file </a:t>
            </a:r>
            <a:r>
              <a:rPr lang="en-GB" sz="1800" b="1" i="1" dirty="0" err="1">
                <a:solidFill>
                  <a:schemeClr val="tx2"/>
                </a:solidFill>
              </a:rPr>
              <a:t>ExportedTemplates.zip</a:t>
            </a:r>
            <a:r>
              <a:rPr lang="en-US" sz="1800" dirty="0">
                <a:solidFill>
                  <a:schemeClr val="tx2"/>
                </a:solidFill>
              </a:rPr>
              <a:t> </a:t>
            </a:r>
            <a:r>
              <a:rPr lang="en-US" sz="1800" dirty="0"/>
              <a:t>in EPNM</a:t>
            </a:r>
          </a:p>
          <a:p>
            <a:pPr marL="0" indent="0">
              <a:buNone/>
            </a:pPr>
            <a:r>
              <a:rPr lang="en-US" sz="1800" dirty="0"/>
              <a:t>Update </a:t>
            </a:r>
            <a:r>
              <a:rPr lang="en-US" sz="1800" b="1" i="1" dirty="0" err="1">
                <a:solidFill>
                  <a:schemeClr val="tx2"/>
                </a:solidFill>
              </a:rPr>
              <a:t>dbapassword</a:t>
            </a:r>
            <a:r>
              <a:rPr lang="en-US" sz="1800" dirty="0"/>
              <a:t> file with the output from EPNM script:</a:t>
            </a:r>
          </a:p>
          <a:p>
            <a:pPr marL="0" indent="0">
              <a:buNone/>
            </a:pPr>
            <a:r>
              <a:rPr lang="en-US" sz="1400" dirty="0"/>
              <a:t>	/opt/</a:t>
            </a:r>
            <a:r>
              <a:rPr lang="en-US" sz="1400" dirty="0" err="1"/>
              <a:t>CSCOlumos</a:t>
            </a:r>
            <a:r>
              <a:rPr lang="en-US" sz="1400" dirty="0"/>
              <a:t>/bin/</a:t>
            </a:r>
            <a:r>
              <a:rPr lang="en-US" sz="1400" dirty="0" err="1"/>
              <a:t>getDatabaseParams.sh</a:t>
            </a:r>
            <a:endParaRPr lang="en-US" sz="1400" dirty="0"/>
          </a:p>
          <a:p>
            <a:pPr marL="0" indent="0">
              <a:buNone/>
            </a:pPr>
            <a:r>
              <a:rPr lang="en-US" sz="1800" dirty="0"/>
              <a:t>Open Oracle listener port on EPNM firewall with:</a:t>
            </a:r>
          </a:p>
          <a:p>
            <a:pPr marL="0" indent="0">
              <a:buNone/>
            </a:pPr>
            <a:r>
              <a:rPr lang="en-US" sz="1800" dirty="0"/>
              <a:t>	</a:t>
            </a:r>
            <a:r>
              <a:rPr lang="en-GB" dirty="0"/>
              <a:t>sudo iptables -I INPUT 1 -p tcp --dport 1522 -j ACCEPT</a:t>
            </a:r>
          </a:p>
          <a:p>
            <a:pPr marL="0" indent="0">
              <a:buNone/>
            </a:pPr>
            <a:r>
              <a:rPr lang="en-US" sz="1800" dirty="0"/>
              <a:t>Create the device ID list executing </a:t>
            </a:r>
            <a:r>
              <a:rPr lang="en-GB" sz="1800" b="1" i="1" dirty="0" err="1">
                <a:solidFill>
                  <a:schemeClr val="tx2"/>
                </a:solidFill>
              </a:rPr>
              <a:t>getDeviceID_progress.py</a:t>
            </a:r>
            <a:endParaRPr lang="en-US" sz="1800" b="1" i="1" dirty="0">
              <a:solidFill>
                <a:schemeClr val="tx2"/>
              </a:solidFill>
            </a:endParaRPr>
          </a:p>
          <a:p>
            <a:pPr marL="0" indent="0">
              <a:buNone/>
            </a:pPr>
            <a:r>
              <a:rPr lang="en-US" sz="1800" dirty="0"/>
              <a:t>Create a JSON service file. Examples are available under </a:t>
            </a:r>
            <a:r>
              <a:rPr lang="en-GB" sz="1800" b="1" i="1" dirty="0" err="1">
                <a:solidFill>
                  <a:schemeClr val="tx2"/>
                </a:solidFill>
              </a:rPr>
              <a:t>service_file_examples</a:t>
            </a:r>
            <a:r>
              <a:rPr lang="en-GB" sz="1800" dirty="0"/>
              <a:t> folder (remember </a:t>
            </a:r>
            <a:r>
              <a:rPr lang="en-GB" sz="1800" dirty="0" err="1"/>
              <a:t>service_ID</a:t>
            </a:r>
            <a:r>
              <a:rPr lang="en-GB" sz="1800" dirty="0"/>
              <a:t> must be unique for each file)</a:t>
            </a:r>
          </a:p>
          <a:p>
            <a:pPr marL="0" indent="0">
              <a:buNone/>
            </a:pPr>
            <a:r>
              <a:rPr lang="en-GB" sz="1800" dirty="0"/>
              <a:t>Validate the </a:t>
            </a:r>
            <a:r>
              <a:rPr lang="en-US" sz="1800" dirty="0"/>
              <a:t>JSON service file</a:t>
            </a:r>
            <a:r>
              <a:rPr lang="en-GB" sz="1800" dirty="0"/>
              <a:t> using  </a:t>
            </a:r>
            <a:r>
              <a:rPr lang="en-GB" sz="1800" b="1" i="1" dirty="0">
                <a:solidFill>
                  <a:schemeClr val="tx2"/>
                </a:solidFill>
              </a:rPr>
              <a:t>validate_input_file.py</a:t>
            </a:r>
          </a:p>
          <a:p>
            <a:pPr marL="0" indent="0">
              <a:buNone/>
            </a:pPr>
            <a:endParaRPr lang="en-GB" sz="1800" dirty="0"/>
          </a:p>
          <a:p>
            <a:pPr marL="0" indent="0">
              <a:buNone/>
            </a:pPr>
            <a:endParaRPr lang="en-US" sz="1800" dirty="0"/>
          </a:p>
        </p:txBody>
      </p:sp>
    </p:spTree>
    <p:extLst>
      <p:ext uri="{BB962C8B-B14F-4D97-AF65-F5344CB8AC3E}">
        <p14:creationId xmlns:p14="http://schemas.microsoft.com/office/powerpoint/2010/main" val="381318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3F89BF-3223-3D44-899F-948728FA40CD}"/>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Workflow (Cont.)</a:t>
            </a:r>
          </a:p>
        </p:txBody>
      </p:sp>
      <p:sp>
        <p:nvSpPr>
          <p:cNvPr id="10" name="Content Placeholder 2">
            <a:extLst>
              <a:ext uri="{FF2B5EF4-FFF2-40B4-BE49-F238E27FC236}">
                <a16:creationId xmlns:a16="http://schemas.microsoft.com/office/drawing/2014/main" id="{4515ABF6-88F4-C82A-8D32-1C196EBE3345}"/>
              </a:ext>
            </a:extLst>
          </p:cNvPr>
          <p:cNvSpPr>
            <a:spLocks noGrp="1"/>
          </p:cNvSpPr>
          <p:nvPr>
            <p:ph idx="1"/>
          </p:nvPr>
        </p:nvSpPr>
        <p:spPr>
          <a:xfrm>
            <a:off x="588784" y="1222023"/>
            <a:ext cx="7928492" cy="3500438"/>
          </a:xfrm>
        </p:spPr>
        <p:txBody>
          <a:bodyPr>
            <a:normAutofit/>
          </a:bodyPr>
          <a:lstStyle/>
          <a:p>
            <a:pPr marL="0" indent="0">
              <a:buNone/>
            </a:pPr>
            <a:r>
              <a:rPr lang="en-US" sz="1800" dirty="0"/>
              <a:t>Create a protected or unprotected ODU2E using </a:t>
            </a:r>
            <a:r>
              <a:rPr lang="en-GB" sz="1800" b="1" i="1" dirty="0">
                <a:solidFill>
                  <a:schemeClr val="tx2"/>
                </a:solidFill>
              </a:rPr>
              <a:t>createODU2E_Prot.py </a:t>
            </a:r>
            <a:r>
              <a:rPr lang="en-US" sz="1800" dirty="0"/>
              <a:t>or </a:t>
            </a:r>
            <a:r>
              <a:rPr lang="en-GB" sz="1800" b="1" i="1" dirty="0">
                <a:solidFill>
                  <a:schemeClr val="tx2"/>
                </a:solidFill>
              </a:rPr>
              <a:t>createODU2E_unprot.py </a:t>
            </a:r>
            <a:r>
              <a:rPr lang="en-GB" sz="1800" dirty="0"/>
              <a:t>script, passing the EPNM IP address and </a:t>
            </a:r>
            <a:r>
              <a:rPr lang="en-US" sz="1800" dirty="0"/>
              <a:t>JSON service file as script parameters</a:t>
            </a:r>
          </a:p>
          <a:p>
            <a:pPr marL="188912" lvl="1" indent="0">
              <a:buNone/>
            </a:pPr>
            <a:r>
              <a:rPr lang="en-US" dirty="0"/>
              <a:t>EX: </a:t>
            </a:r>
            <a:r>
              <a:rPr lang="en-GB" dirty="0"/>
              <a:t>python createODU2E_unprot.py 10.58.234.32 2K-2K_unprot.json</a:t>
            </a:r>
            <a:endParaRPr lang="en-US" dirty="0"/>
          </a:p>
          <a:p>
            <a:pPr marL="0" indent="0">
              <a:buNone/>
            </a:pPr>
            <a:r>
              <a:rPr lang="en-GB" sz="1800" dirty="0"/>
              <a:t>Validate template execution using </a:t>
            </a:r>
            <a:r>
              <a:rPr lang="en-GB" sz="1800" b="1" i="1" dirty="0" err="1">
                <a:solidFill>
                  <a:schemeClr val="tx2"/>
                </a:solidFill>
              </a:rPr>
              <a:t>jobHistory.py</a:t>
            </a:r>
            <a:r>
              <a:rPr lang="en-GB" sz="1800" dirty="0"/>
              <a:t>. Complete syntax will be provided at the end of the create script</a:t>
            </a:r>
          </a:p>
          <a:p>
            <a:pPr marL="188912" lvl="1" indent="0">
              <a:buNone/>
            </a:pPr>
            <a:r>
              <a:rPr lang="en-GB" dirty="0"/>
              <a:t>EX: python jobHistory.py 10.58.234.32 Create_JobList2022-07-12_16:46_CEST.json </a:t>
            </a:r>
            <a:endParaRPr lang="en-GB" sz="1700" dirty="0"/>
          </a:p>
          <a:p>
            <a:pPr marL="0" indent="0">
              <a:buNone/>
            </a:pPr>
            <a:r>
              <a:rPr lang="en-GB" sz="1800" dirty="0"/>
              <a:t>Verify service discovery state in EPNM GUI</a:t>
            </a:r>
          </a:p>
        </p:txBody>
      </p:sp>
    </p:spTree>
    <p:extLst>
      <p:ext uri="{BB962C8B-B14F-4D97-AF65-F5344CB8AC3E}">
        <p14:creationId xmlns:p14="http://schemas.microsoft.com/office/powerpoint/2010/main" val="216308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3F89BF-3223-3D44-899F-948728FA40CD}"/>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Don'ts</a:t>
            </a:r>
          </a:p>
        </p:txBody>
      </p:sp>
      <p:sp>
        <p:nvSpPr>
          <p:cNvPr id="10" name="Content Placeholder 2">
            <a:extLst>
              <a:ext uri="{FF2B5EF4-FFF2-40B4-BE49-F238E27FC236}">
                <a16:creationId xmlns:a16="http://schemas.microsoft.com/office/drawing/2014/main" id="{4515ABF6-88F4-C82A-8D32-1C196EBE3345}"/>
              </a:ext>
            </a:extLst>
          </p:cNvPr>
          <p:cNvSpPr>
            <a:spLocks noGrp="1"/>
          </p:cNvSpPr>
          <p:nvPr>
            <p:ph idx="1"/>
          </p:nvPr>
        </p:nvSpPr>
        <p:spPr>
          <a:xfrm>
            <a:off x="588784" y="1222023"/>
            <a:ext cx="7928492" cy="3500438"/>
          </a:xfrm>
        </p:spPr>
        <p:txBody>
          <a:bodyPr>
            <a:normAutofit/>
          </a:bodyPr>
          <a:lstStyle/>
          <a:p>
            <a:pPr marL="0" indent="0">
              <a:buNone/>
            </a:pPr>
            <a:r>
              <a:rPr lang="en-US" sz="1800" dirty="0"/>
              <a:t>JSON service file should be not edited if a service was created (even if partial or failed) and kept as is until the server is deleted</a:t>
            </a:r>
          </a:p>
          <a:p>
            <a:pPr marL="0" indent="0">
              <a:buNone/>
            </a:pPr>
            <a:r>
              <a:rPr lang="en-US" sz="1800" dirty="0"/>
              <a:t>If a change in the JSON service file is required, then first make sure the associated service (or part of it) is deleted.</a:t>
            </a:r>
          </a:p>
          <a:p>
            <a:pPr marL="0" indent="0">
              <a:buNone/>
            </a:pPr>
            <a:r>
              <a:rPr lang="en-GB" sz="1800" b="1" i="1" dirty="0">
                <a:solidFill>
                  <a:schemeClr val="tx2"/>
                </a:solidFill>
              </a:rPr>
              <a:t>deleteODU2E_Prot.py </a:t>
            </a:r>
            <a:r>
              <a:rPr lang="en-GB" sz="1800" dirty="0"/>
              <a:t>and </a:t>
            </a:r>
            <a:r>
              <a:rPr lang="en-GB" sz="1800" b="1" i="1" dirty="0">
                <a:solidFill>
                  <a:schemeClr val="tx2"/>
                </a:solidFill>
              </a:rPr>
              <a:t>deleteODU2E_unprot.py </a:t>
            </a:r>
            <a:r>
              <a:rPr lang="en-GB" sz="1800" dirty="0"/>
              <a:t>can be used to delete a service. Those also require EPNM IP address and </a:t>
            </a:r>
            <a:r>
              <a:rPr lang="en-US" sz="1800" dirty="0"/>
              <a:t>JSON service file as script parameters</a:t>
            </a:r>
            <a:endParaRPr lang="en-GB" sz="1800" dirty="0"/>
          </a:p>
        </p:txBody>
      </p:sp>
    </p:spTree>
    <p:extLst>
      <p:ext uri="{BB962C8B-B14F-4D97-AF65-F5344CB8AC3E}">
        <p14:creationId xmlns:p14="http://schemas.microsoft.com/office/powerpoint/2010/main" val="250615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44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reeform: Shape 125">
            <a:extLst>
              <a:ext uri="{FF2B5EF4-FFF2-40B4-BE49-F238E27FC236}">
                <a16:creationId xmlns:a16="http://schemas.microsoft.com/office/drawing/2014/main" id="{6E759852-D755-45F5-AB5E-A9539FEAFF24}"/>
              </a:ext>
            </a:extLst>
          </p:cNvPr>
          <p:cNvSpPr/>
          <p:nvPr/>
        </p:nvSpPr>
        <p:spPr>
          <a:xfrm rot="10800000">
            <a:off x="5804133" y="2416548"/>
            <a:ext cx="1565631" cy="160584"/>
          </a:xfrm>
          <a:custGeom>
            <a:avLst/>
            <a:gdLst>
              <a:gd name="connsiteX0" fmla="*/ 0 w 1565631"/>
              <a:gd name="connsiteY0" fmla="*/ 133821 h 160584"/>
              <a:gd name="connsiteX1" fmla="*/ 593245 w 1565631"/>
              <a:gd name="connsiteY1" fmla="*/ 8928 h 160584"/>
              <a:gd name="connsiteX2" fmla="*/ 1182029 w 1565631"/>
              <a:gd name="connsiteY2" fmla="*/ 26770 h 160584"/>
              <a:gd name="connsiteX3" fmla="*/ 1565631 w 1565631"/>
              <a:gd name="connsiteY3" fmla="*/ 160584 h 160584"/>
            </a:gdLst>
            <a:ahLst/>
            <a:cxnLst>
              <a:cxn ang="0">
                <a:pos x="connsiteX0" y="connsiteY0"/>
              </a:cxn>
              <a:cxn ang="0">
                <a:pos x="connsiteX1" y="connsiteY1"/>
              </a:cxn>
              <a:cxn ang="0">
                <a:pos x="connsiteX2" y="connsiteY2"/>
              </a:cxn>
              <a:cxn ang="0">
                <a:pos x="connsiteX3" y="connsiteY3"/>
              </a:cxn>
            </a:cxnLst>
            <a:rect l="l" t="t" r="r" b="b"/>
            <a:pathLst>
              <a:path w="1565631" h="160584">
                <a:moveTo>
                  <a:pt x="0" y="133821"/>
                </a:moveTo>
                <a:cubicBezTo>
                  <a:pt x="198120" y="80295"/>
                  <a:pt x="396240" y="26770"/>
                  <a:pt x="593245" y="8928"/>
                </a:cubicBezTo>
                <a:cubicBezTo>
                  <a:pt x="790250" y="-8914"/>
                  <a:pt x="1019965" y="1494"/>
                  <a:pt x="1182029" y="26770"/>
                </a:cubicBezTo>
                <a:cubicBezTo>
                  <a:pt x="1344093" y="52046"/>
                  <a:pt x="1454862" y="106315"/>
                  <a:pt x="1565631" y="160584"/>
                </a:cubicBezTo>
              </a:path>
            </a:pathLst>
          </a:custGeom>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62229A54-EBAB-43B8-8E4A-F9AD584D8359}"/>
              </a:ext>
            </a:extLst>
          </p:cNvPr>
          <p:cNvSpPr>
            <a:spLocks noGrp="1"/>
          </p:cNvSpPr>
          <p:nvPr>
            <p:ph type="title"/>
          </p:nvPr>
        </p:nvSpPr>
        <p:spPr/>
        <p:txBody>
          <a:bodyPr/>
          <a:lstStyle/>
          <a:p>
            <a:r>
              <a:rPr lang="en-US" dirty="0"/>
              <a:t>High Level Overview</a:t>
            </a:r>
          </a:p>
        </p:txBody>
      </p:sp>
      <p:grpSp>
        <p:nvGrpSpPr>
          <p:cNvPr id="3" name="Group 21">
            <a:extLst>
              <a:ext uri="{FF2B5EF4-FFF2-40B4-BE49-F238E27FC236}">
                <a16:creationId xmlns:a16="http://schemas.microsoft.com/office/drawing/2014/main" id="{C7FD9B2A-0355-486C-BFB7-9CB9BAF46EC3}"/>
              </a:ext>
            </a:extLst>
          </p:cNvPr>
          <p:cNvGrpSpPr>
            <a:grpSpLocks noChangeAspect="1"/>
          </p:cNvGrpSpPr>
          <p:nvPr/>
        </p:nvGrpSpPr>
        <p:grpSpPr bwMode="auto">
          <a:xfrm>
            <a:off x="3038848" y="2455429"/>
            <a:ext cx="213985" cy="265241"/>
            <a:chOff x="1556" y="444"/>
            <a:chExt cx="1027" cy="1273"/>
          </a:xfrm>
        </p:grpSpPr>
        <p:sp>
          <p:nvSpPr>
            <p:cNvPr id="4" name="Freeform 22">
              <a:extLst>
                <a:ext uri="{FF2B5EF4-FFF2-40B4-BE49-F238E27FC236}">
                  <a16:creationId xmlns:a16="http://schemas.microsoft.com/office/drawing/2014/main" id="{78D2CAD4-480A-4B35-A914-BF08D894D563}"/>
                </a:ext>
              </a:extLst>
            </p:cNvPr>
            <p:cNvSpPr>
              <a:spLocks/>
            </p:cNvSpPr>
            <p:nvPr/>
          </p:nvSpPr>
          <p:spPr bwMode="auto">
            <a:xfrm>
              <a:off x="1556" y="444"/>
              <a:ext cx="1027" cy="1273"/>
            </a:xfrm>
            <a:custGeom>
              <a:avLst/>
              <a:gdLst>
                <a:gd name="T0" fmla="*/ 36 w 432"/>
                <a:gd name="T1" fmla="*/ 0 h 536"/>
                <a:gd name="T2" fmla="*/ 0 w 432"/>
                <a:gd name="T3" fmla="*/ 36 h 536"/>
                <a:gd name="T4" fmla="*/ 0 w 432"/>
                <a:gd name="T5" fmla="*/ 500 h 536"/>
                <a:gd name="T6" fmla="*/ 36 w 432"/>
                <a:gd name="T7" fmla="*/ 536 h 536"/>
                <a:gd name="T8" fmla="*/ 396 w 432"/>
                <a:gd name="T9" fmla="*/ 536 h 536"/>
                <a:gd name="T10" fmla="*/ 432 w 432"/>
                <a:gd name="T11" fmla="*/ 500 h 536"/>
                <a:gd name="T12" fmla="*/ 432 w 432"/>
                <a:gd name="T13" fmla="*/ 135 h 536"/>
                <a:gd name="T14" fmla="*/ 299 w 432"/>
                <a:gd name="T15" fmla="*/ 0 h 536"/>
                <a:gd name="T16" fmla="*/ 36 w 432"/>
                <a:gd name="T1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536">
                  <a:moveTo>
                    <a:pt x="36" y="0"/>
                  </a:moveTo>
                  <a:cubicBezTo>
                    <a:pt x="16" y="0"/>
                    <a:pt x="0" y="16"/>
                    <a:pt x="0" y="36"/>
                  </a:cubicBezTo>
                  <a:cubicBezTo>
                    <a:pt x="0" y="500"/>
                    <a:pt x="0" y="500"/>
                    <a:pt x="0" y="500"/>
                  </a:cubicBezTo>
                  <a:cubicBezTo>
                    <a:pt x="0" y="520"/>
                    <a:pt x="16" y="536"/>
                    <a:pt x="36" y="536"/>
                  </a:cubicBezTo>
                  <a:cubicBezTo>
                    <a:pt x="396" y="536"/>
                    <a:pt x="396" y="536"/>
                    <a:pt x="396" y="536"/>
                  </a:cubicBezTo>
                  <a:cubicBezTo>
                    <a:pt x="415" y="536"/>
                    <a:pt x="432" y="520"/>
                    <a:pt x="432" y="500"/>
                  </a:cubicBezTo>
                  <a:cubicBezTo>
                    <a:pt x="432" y="135"/>
                    <a:pt x="432" y="135"/>
                    <a:pt x="432" y="135"/>
                  </a:cubicBezTo>
                  <a:cubicBezTo>
                    <a:pt x="299" y="0"/>
                    <a:pt x="299" y="0"/>
                    <a:pt x="299" y="0"/>
                  </a:cubicBezTo>
                  <a:lnTo>
                    <a:pt x="36" y="0"/>
                  </a:ln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23">
              <a:extLst>
                <a:ext uri="{FF2B5EF4-FFF2-40B4-BE49-F238E27FC236}">
                  <a16:creationId xmlns:a16="http://schemas.microsoft.com/office/drawing/2014/main" id="{D17EB85D-4C2F-4369-9428-2BE664E4BCA3}"/>
                </a:ext>
              </a:extLst>
            </p:cNvPr>
            <p:cNvSpPr>
              <a:spLocks/>
            </p:cNvSpPr>
            <p:nvPr/>
          </p:nvSpPr>
          <p:spPr bwMode="auto">
            <a:xfrm>
              <a:off x="1699" y="684"/>
              <a:ext cx="456" cy="95"/>
            </a:xfrm>
            <a:custGeom>
              <a:avLst/>
              <a:gdLst>
                <a:gd name="T0" fmla="*/ 172 w 192"/>
                <a:gd name="T1" fmla="*/ 40 h 40"/>
                <a:gd name="T2" fmla="*/ 20 w 192"/>
                <a:gd name="T3" fmla="*/ 40 h 40"/>
                <a:gd name="T4" fmla="*/ 0 w 192"/>
                <a:gd name="T5" fmla="*/ 20 h 40"/>
                <a:gd name="T6" fmla="*/ 20 w 192"/>
                <a:gd name="T7" fmla="*/ 0 h 40"/>
                <a:gd name="T8" fmla="*/ 172 w 192"/>
                <a:gd name="T9" fmla="*/ 0 h 40"/>
                <a:gd name="T10" fmla="*/ 192 w 192"/>
                <a:gd name="T11" fmla="*/ 20 h 40"/>
                <a:gd name="T12" fmla="*/ 172 w 19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92" h="40">
                  <a:moveTo>
                    <a:pt x="172" y="40"/>
                  </a:moveTo>
                  <a:cubicBezTo>
                    <a:pt x="20" y="40"/>
                    <a:pt x="20" y="40"/>
                    <a:pt x="20" y="40"/>
                  </a:cubicBezTo>
                  <a:cubicBezTo>
                    <a:pt x="9" y="40"/>
                    <a:pt x="0" y="31"/>
                    <a:pt x="0" y="20"/>
                  </a:cubicBezTo>
                  <a:cubicBezTo>
                    <a:pt x="0" y="9"/>
                    <a:pt x="9" y="0"/>
                    <a:pt x="20" y="0"/>
                  </a:cubicBezTo>
                  <a:cubicBezTo>
                    <a:pt x="172" y="0"/>
                    <a:pt x="172" y="0"/>
                    <a:pt x="172" y="0"/>
                  </a:cubicBezTo>
                  <a:cubicBezTo>
                    <a:pt x="183" y="0"/>
                    <a:pt x="192" y="9"/>
                    <a:pt x="192" y="20"/>
                  </a:cubicBezTo>
                  <a:cubicBezTo>
                    <a:pt x="192" y="31"/>
                    <a:pt x="183" y="40"/>
                    <a:pt x="172" y="4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24">
              <a:extLst>
                <a:ext uri="{FF2B5EF4-FFF2-40B4-BE49-F238E27FC236}">
                  <a16:creationId xmlns:a16="http://schemas.microsoft.com/office/drawing/2014/main" id="{94B55D46-E9D6-4A42-98AB-B1EBD82E6AD6}"/>
                </a:ext>
              </a:extLst>
            </p:cNvPr>
            <p:cNvSpPr>
              <a:spLocks/>
            </p:cNvSpPr>
            <p:nvPr/>
          </p:nvSpPr>
          <p:spPr bwMode="auto">
            <a:xfrm>
              <a:off x="1699" y="917"/>
              <a:ext cx="732" cy="95"/>
            </a:xfrm>
            <a:custGeom>
              <a:avLst/>
              <a:gdLst>
                <a:gd name="T0" fmla="*/ 288 w 308"/>
                <a:gd name="T1" fmla="*/ 40 h 40"/>
                <a:gd name="T2" fmla="*/ 20 w 308"/>
                <a:gd name="T3" fmla="*/ 40 h 40"/>
                <a:gd name="T4" fmla="*/ 0 w 308"/>
                <a:gd name="T5" fmla="*/ 20 h 40"/>
                <a:gd name="T6" fmla="*/ 20 w 308"/>
                <a:gd name="T7" fmla="*/ 0 h 40"/>
                <a:gd name="T8" fmla="*/ 288 w 308"/>
                <a:gd name="T9" fmla="*/ 0 h 40"/>
                <a:gd name="T10" fmla="*/ 308 w 308"/>
                <a:gd name="T11" fmla="*/ 20 h 40"/>
                <a:gd name="T12" fmla="*/ 288 w 30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08" h="40">
                  <a:moveTo>
                    <a:pt x="288" y="40"/>
                  </a:moveTo>
                  <a:cubicBezTo>
                    <a:pt x="20" y="40"/>
                    <a:pt x="20" y="40"/>
                    <a:pt x="20" y="40"/>
                  </a:cubicBezTo>
                  <a:cubicBezTo>
                    <a:pt x="9" y="40"/>
                    <a:pt x="0" y="31"/>
                    <a:pt x="0" y="20"/>
                  </a:cubicBezTo>
                  <a:cubicBezTo>
                    <a:pt x="0" y="9"/>
                    <a:pt x="9" y="0"/>
                    <a:pt x="20" y="0"/>
                  </a:cubicBezTo>
                  <a:cubicBezTo>
                    <a:pt x="288" y="0"/>
                    <a:pt x="288" y="0"/>
                    <a:pt x="288" y="0"/>
                  </a:cubicBezTo>
                  <a:cubicBezTo>
                    <a:pt x="299" y="0"/>
                    <a:pt x="308" y="9"/>
                    <a:pt x="308" y="20"/>
                  </a:cubicBezTo>
                  <a:cubicBezTo>
                    <a:pt x="308" y="31"/>
                    <a:pt x="299" y="40"/>
                    <a:pt x="288" y="4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25">
              <a:extLst>
                <a:ext uri="{FF2B5EF4-FFF2-40B4-BE49-F238E27FC236}">
                  <a16:creationId xmlns:a16="http://schemas.microsoft.com/office/drawing/2014/main" id="{50ACAB67-320C-4C3C-B20D-E2C9F7610597}"/>
                </a:ext>
              </a:extLst>
            </p:cNvPr>
            <p:cNvSpPr>
              <a:spLocks/>
            </p:cNvSpPr>
            <p:nvPr/>
          </p:nvSpPr>
          <p:spPr bwMode="auto">
            <a:xfrm>
              <a:off x="1699" y="1152"/>
              <a:ext cx="732" cy="95"/>
            </a:xfrm>
            <a:custGeom>
              <a:avLst/>
              <a:gdLst>
                <a:gd name="T0" fmla="*/ 288 w 308"/>
                <a:gd name="T1" fmla="*/ 40 h 40"/>
                <a:gd name="T2" fmla="*/ 20 w 308"/>
                <a:gd name="T3" fmla="*/ 40 h 40"/>
                <a:gd name="T4" fmla="*/ 0 w 308"/>
                <a:gd name="T5" fmla="*/ 20 h 40"/>
                <a:gd name="T6" fmla="*/ 20 w 308"/>
                <a:gd name="T7" fmla="*/ 0 h 40"/>
                <a:gd name="T8" fmla="*/ 288 w 308"/>
                <a:gd name="T9" fmla="*/ 0 h 40"/>
                <a:gd name="T10" fmla="*/ 308 w 308"/>
                <a:gd name="T11" fmla="*/ 20 h 40"/>
                <a:gd name="T12" fmla="*/ 288 w 30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08" h="40">
                  <a:moveTo>
                    <a:pt x="288" y="40"/>
                  </a:moveTo>
                  <a:cubicBezTo>
                    <a:pt x="20" y="40"/>
                    <a:pt x="20" y="40"/>
                    <a:pt x="20" y="40"/>
                  </a:cubicBezTo>
                  <a:cubicBezTo>
                    <a:pt x="9" y="40"/>
                    <a:pt x="0" y="31"/>
                    <a:pt x="0" y="20"/>
                  </a:cubicBezTo>
                  <a:cubicBezTo>
                    <a:pt x="0" y="9"/>
                    <a:pt x="9" y="0"/>
                    <a:pt x="20" y="0"/>
                  </a:cubicBezTo>
                  <a:cubicBezTo>
                    <a:pt x="288" y="0"/>
                    <a:pt x="288" y="0"/>
                    <a:pt x="288" y="0"/>
                  </a:cubicBezTo>
                  <a:cubicBezTo>
                    <a:pt x="299" y="0"/>
                    <a:pt x="308" y="9"/>
                    <a:pt x="308" y="20"/>
                  </a:cubicBezTo>
                  <a:cubicBezTo>
                    <a:pt x="308" y="31"/>
                    <a:pt x="299" y="40"/>
                    <a:pt x="288" y="4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26">
              <a:extLst>
                <a:ext uri="{FF2B5EF4-FFF2-40B4-BE49-F238E27FC236}">
                  <a16:creationId xmlns:a16="http://schemas.microsoft.com/office/drawing/2014/main" id="{F64A3B26-8EC4-4B87-A50B-0727B2DD751D}"/>
                </a:ext>
              </a:extLst>
            </p:cNvPr>
            <p:cNvSpPr>
              <a:spLocks/>
            </p:cNvSpPr>
            <p:nvPr/>
          </p:nvSpPr>
          <p:spPr bwMode="auto">
            <a:xfrm>
              <a:off x="1699" y="1387"/>
              <a:ext cx="732" cy="95"/>
            </a:xfrm>
            <a:custGeom>
              <a:avLst/>
              <a:gdLst>
                <a:gd name="T0" fmla="*/ 288 w 308"/>
                <a:gd name="T1" fmla="*/ 40 h 40"/>
                <a:gd name="T2" fmla="*/ 20 w 308"/>
                <a:gd name="T3" fmla="*/ 40 h 40"/>
                <a:gd name="T4" fmla="*/ 0 w 308"/>
                <a:gd name="T5" fmla="*/ 20 h 40"/>
                <a:gd name="T6" fmla="*/ 20 w 308"/>
                <a:gd name="T7" fmla="*/ 0 h 40"/>
                <a:gd name="T8" fmla="*/ 288 w 308"/>
                <a:gd name="T9" fmla="*/ 0 h 40"/>
                <a:gd name="T10" fmla="*/ 308 w 308"/>
                <a:gd name="T11" fmla="*/ 20 h 40"/>
                <a:gd name="T12" fmla="*/ 288 w 30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08" h="40">
                  <a:moveTo>
                    <a:pt x="288" y="40"/>
                  </a:moveTo>
                  <a:cubicBezTo>
                    <a:pt x="20" y="40"/>
                    <a:pt x="20" y="40"/>
                    <a:pt x="20" y="40"/>
                  </a:cubicBezTo>
                  <a:cubicBezTo>
                    <a:pt x="9" y="40"/>
                    <a:pt x="0" y="31"/>
                    <a:pt x="0" y="20"/>
                  </a:cubicBezTo>
                  <a:cubicBezTo>
                    <a:pt x="0" y="9"/>
                    <a:pt x="9" y="0"/>
                    <a:pt x="20" y="0"/>
                  </a:cubicBezTo>
                  <a:cubicBezTo>
                    <a:pt x="288" y="0"/>
                    <a:pt x="288" y="0"/>
                    <a:pt x="288" y="0"/>
                  </a:cubicBezTo>
                  <a:cubicBezTo>
                    <a:pt x="299" y="0"/>
                    <a:pt x="308" y="9"/>
                    <a:pt x="308" y="20"/>
                  </a:cubicBezTo>
                  <a:cubicBezTo>
                    <a:pt x="308" y="31"/>
                    <a:pt x="299" y="40"/>
                    <a:pt x="288" y="4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7">
              <a:extLst>
                <a:ext uri="{FF2B5EF4-FFF2-40B4-BE49-F238E27FC236}">
                  <a16:creationId xmlns:a16="http://schemas.microsoft.com/office/drawing/2014/main" id="{0DB61EED-ED07-4F14-A432-9254BDCF4402}"/>
                </a:ext>
              </a:extLst>
            </p:cNvPr>
            <p:cNvSpPr>
              <a:spLocks/>
            </p:cNvSpPr>
            <p:nvPr/>
          </p:nvSpPr>
          <p:spPr bwMode="auto">
            <a:xfrm>
              <a:off x="2267" y="444"/>
              <a:ext cx="316" cy="320"/>
            </a:xfrm>
            <a:custGeom>
              <a:avLst/>
              <a:gdLst>
                <a:gd name="T0" fmla="*/ 133 w 133"/>
                <a:gd name="T1" fmla="*/ 135 h 135"/>
                <a:gd name="T2" fmla="*/ 0 w 133"/>
                <a:gd name="T3" fmla="*/ 0 h 135"/>
                <a:gd name="T4" fmla="*/ 0 w 133"/>
                <a:gd name="T5" fmla="*/ 0 h 135"/>
                <a:gd name="T6" fmla="*/ 0 w 133"/>
                <a:gd name="T7" fmla="*/ 99 h 135"/>
                <a:gd name="T8" fmla="*/ 36 w 133"/>
                <a:gd name="T9" fmla="*/ 135 h 135"/>
                <a:gd name="T10" fmla="*/ 133 w 133"/>
                <a:gd name="T11" fmla="*/ 135 h 135"/>
              </a:gdLst>
              <a:ahLst/>
              <a:cxnLst>
                <a:cxn ang="0">
                  <a:pos x="T0" y="T1"/>
                </a:cxn>
                <a:cxn ang="0">
                  <a:pos x="T2" y="T3"/>
                </a:cxn>
                <a:cxn ang="0">
                  <a:pos x="T4" y="T5"/>
                </a:cxn>
                <a:cxn ang="0">
                  <a:pos x="T6" y="T7"/>
                </a:cxn>
                <a:cxn ang="0">
                  <a:pos x="T8" y="T9"/>
                </a:cxn>
                <a:cxn ang="0">
                  <a:pos x="T10" y="T11"/>
                </a:cxn>
              </a:cxnLst>
              <a:rect l="0" t="0" r="r" b="b"/>
              <a:pathLst>
                <a:path w="133" h="135">
                  <a:moveTo>
                    <a:pt x="133" y="135"/>
                  </a:moveTo>
                  <a:cubicBezTo>
                    <a:pt x="0" y="0"/>
                    <a:pt x="0" y="0"/>
                    <a:pt x="0" y="0"/>
                  </a:cubicBezTo>
                  <a:cubicBezTo>
                    <a:pt x="0" y="0"/>
                    <a:pt x="0" y="0"/>
                    <a:pt x="0" y="0"/>
                  </a:cubicBezTo>
                  <a:cubicBezTo>
                    <a:pt x="0" y="99"/>
                    <a:pt x="0" y="99"/>
                    <a:pt x="0" y="99"/>
                  </a:cubicBezTo>
                  <a:cubicBezTo>
                    <a:pt x="0" y="119"/>
                    <a:pt x="17" y="135"/>
                    <a:pt x="36" y="135"/>
                  </a:cubicBezTo>
                  <a:cubicBezTo>
                    <a:pt x="133" y="135"/>
                    <a:pt x="133" y="135"/>
                    <a:pt x="133" y="1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1" name="Straight Arrow Connector 10">
            <a:extLst>
              <a:ext uri="{FF2B5EF4-FFF2-40B4-BE49-F238E27FC236}">
                <a16:creationId xmlns:a16="http://schemas.microsoft.com/office/drawing/2014/main" id="{02858484-F209-4F95-9226-4E4800971BCD}"/>
              </a:ext>
            </a:extLst>
          </p:cNvPr>
          <p:cNvCxnSpPr>
            <a:cxnSpLocks/>
          </p:cNvCxnSpPr>
          <p:nvPr/>
        </p:nvCxnSpPr>
        <p:spPr>
          <a:xfrm flipV="1">
            <a:off x="3298310" y="2577102"/>
            <a:ext cx="459084" cy="1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2844748-7FEF-4B6B-95F8-B9D8036D375F}"/>
              </a:ext>
            </a:extLst>
          </p:cNvPr>
          <p:cNvSpPr txBox="1"/>
          <p:nvPr/>
        </p:nvSpPr>
        <p:spPr>
          <a:xfrm>
            <a:off x="-333375" y="1848475"/>
            <a:ext cx="2963944" cy="1600438"/>
          </a:xfrm>
          <a:prstGeom prst="rect">
            <a:avLst/>
          </a:prstGeom>
          <a:noFill/>
        </p:spPr>
        <p:txBody>
          <a:bodyPr wrap="square">
            <a:spAutoFit/>
          </a:bodyPr>
          <a:lstStyle/>
          <a:p>
            <a:pPr lvl="1"/>
            <a:r>
              <a:rPr lang="en-US" sz="1000" b="1" dirty="0">
                <a:solidFill>
                  <a:schemeClr val="accent2">
                    <a:lumMod val="75000"/>
                  </a:schemeClr>
                </a:solidFill>
                <a:latin typeface="+mn-lt"/>
                <a:ea typeface="Menlo" panose="020B0609030804020204" pitchFamily="49" charset="0"/>
                <a:cs typeface="Menlo" panose="020B0609030804020204" pitchFamily="49" charset="0"/>
              </a:rPr>
              <a:t>JSON</a:t>
            </a:r>
            <a:r>
              <a:rPr lang="en-US" sz="1000" dirty="0">
                <a:latin typeface="+mn-lt"/>
                <a:ea typeface="Menlo" panose="020B0609030804020204" pitchFamily="49" charset="0"/>
                <a:cs typeface="Menlo" panose="020B0609030804020204" pitchFamily="49" charset="0"/>
              </a:rPr>
              <a:t> Input file:</a:t>
            </a:r>
          </a:p>
          <a:p>
            <a:pPr lvl="1"/>
            <a:endParaRPr lang="en-US" sz="1000" dirty="0">
              <a:latin typeface="+mn-lt"/>
              <a:ea typeface="Menlo" panose="020B0609030804020204" pitchFamily="49" charset="0"/>
              <a:cs typeface="Menlo" panose="020B0609030804020204" pitchFamily="49" charset="0"/>
            </a:endParaRPr>
          </a:p>
          <a:p>
            <a:pPr marL="685800" lvl="1" indent="-22860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Service Name</a:t>
            </a:r>
          </a:p>
          <a:p>
            <a:pPr marL="685800" lvl="1" indent="-22860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Protection Type</a:t>
            </a:r>
          </a:p>
          <a:p>
            <a:pPr marL="685800" lvl="1" indent="-22860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Service ID (must be unique)</a:t>
            </a:r>
          </a:p>
          <a:p>
            <a:pPr marL="685800" lvl="1" indent="-22860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AK end point</a:t>
            </a:r>
          </a:p>
          <a:p>
            <a:pPr marL="685800" lvl="1" indent="-22860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ZK end point</a:t>
            </a:r>
          </a:p>
          <a:p>
            <a:pPr marL="685800" lvl="1" indent="-22860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Mid nodes on the working path</a:t>
            </a:r>
          </a:p>
          <a:p>
            <a:pPr marL="685800" lvl="1" indent="-228600">
              <a:buFont typeface="Arial" panose="020B0604020202020204" pitchFamily="34" charset="0"/>
              <a:buChar char="•"/>
            </a:pPr>
            <a:r>
              <a:rPr lang="en-US" sz="1000" dirty="0">
                <a:latin typeface="+mn-lt"/>
                <a:ea typeface="Menlo" panose="020B0609030804020204" pitchFamily="49" charset="0"/>
                <a:cs typeface="Menlo" panose="020B0609030804020204" pitchFamily="49" charset="0"/>
              </a:rPr>
              <a:t>Mid nodes on the protected path</a:t>
            </a:r>
          </a:p>
          <a:p>
            <a:pPr marL="685800" lvl="1" indent="-228600">
              <a:buAutoNum type="arabicPeriod"/>
            </a:pPr>
            <a:endParaRPr lang="en-US" sz="800" dirty="0">
              <a:latin typeface="+mn-lt"/>
            </a:endParaRPr>
          </a:p>
        </p:txBody>
      </p:sp>
      <p:grpSp>
        <p:nvGrpSpPr>
          <p:cNvPr id="41" name="Group 4">
            <a:extLst>
              <a:ext uri="{FF2B5EF4-FFF2-40B4-BE49-F238E27FC236}">
                <a16:creationId xmlns:a16="http://schemas.microsoft.com/office/drawing/2014/main" id="{6E6E166E-ABF4-4769-8631-554CAB2A0E3F}"/>
              </a:ext>
            </a:extLst>
          </p:cNvPr>
          <p:cNvGrpSpPr>
            <a:grpSpLocks noChangeAspect="1"/>
          </p:cNvGrpSpPr>
          <p:nvPr/>
        </p:nvGrpSpPr>
        <p:grpSpPr bwMode="auto">
          <a:xfrm>
            <a:off x="2584350" y="2341355"/>
            <a:ext cx="212488" cy="455331"/>
            <a:chOff x="598" y="1936"/>
            <a:chExt cx="287" cy="615"/>
          </a:xfrm>
        </p:grpSpPr>
        <p:sp>
          <p:nvSpPr>
            <p:cNvPr id="42" name="Freeform 6">
              <a:extLst>
                <a:ext uri="{FF2B5EF4-FFF2-40B4-BE49-F238E27FC236}">
                  <a16:creationId xmlns:a16="http://schemas.microsoft.com/office/drawing/2014/main" id="{E60E2ACF-A568-4A47-AB5E-9E0BB2AD9A3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970B068C-4052-454D-AD45-E8065539CD7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43">
            <a:extLst>
              <a:ext uri="{FF2B5EF4-FFF2-40B4-BE49-F238E27FC236}">
                <a16:creationId xmlns:a16="http://schemas.microsoft.com/office/drawing/2014/main" id="{CAFEF7A0-6884-4DF1-A671-4198266380DF}"/>
              </a:ext>
            </a:extLst>
          </p:cNvPr>
          <p:cNvGrpSpPr>
            <a:grpSpLocks noChangeAspect="1"/>
          </p:cNvGrpSpPr>
          <p:nvPr/>
        </p:nvGrpSpPr>
        <p:grpSpPr>
          <a:xfrm>
            <a:off x="4133431" y="2147668"/>
            <a:ext cx="406751" cy="410206"/>
            <a:chOff x="12587348" y="2301556"/>
            <a:chExt cx="115021" cy="115998"/>
          </a:xfrm>
          <a:solidFill>
            <a:schemeClr val="accent3"/>
          </a:solidFill>
        </p:grpSpPr>
        <p:sp>
          <p:nvSpPr>
            <p:cNvPr id="45" name="Freeform 36">
              <a:extLst>
                <a:ext uri="{FF2B5EF4-FFF2-40B4-BE49-F238E27FC236}">
                  <a16:creationId xmlns:a16="http://schemas.microsoft.com/office/drawing/2014/main" id="{B724A1AE-C770-4102-A784-5D4B943A7624}"/>
                </a:ext>
              </a:extLst>
            </p:cNvPr>
            <p:cNvSpPr>
              <a:spLocks noChangeAspect="1"/>
            </p:cNvSpPr>
            <p:nvPr/>
          </p:nvSpPr>
          <p:spPr bwMode="auto">
            <a:xfrm>
              <a:off x="12634348" y="2325555"/>
              <a:ext cx="20999" cy="22999"/>
            </a:xfrm>
            <a:custGeom>
              <a:avLst/>
              <a:gdLst>
                <a:gd name="T0" fmla="*/ 9 w 9"/>
                <a:gd name="T1" fmla="*/ 0 h 10"/>
                <a:gd name="T2" fmla="*/ 7 w 9"/>
                <a:gd name="T3" fmla="*/ 0 h 10"/>
                <a:gd name="T4" fmla="*/ 0 w 9"/>
                <a:gd name="T5" fmla="*/ 0 h 10"/>
                <a:gd name="T6" fmla="*/ 0 w 9"/>
                <a:gd name="T7" fmla="*/ 10 h 10"/>
                <a:gd name="T8" fmla="*/ 9 w 9"/>
                <a:gd name="T9" fmla="*/ 10 h 10"/>
                <a:gd name="T10" fmla="*/ 9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9" y="0"/>
                  </a:moveTo>
                  <a:cubicBezTo>
                    <a:pt x="9" y="0"/>
                    <a:pt x="8" y="0"/>
                    <a:pt x="7" y="0"/>
                  </a:cubicBezTo>
                  <a:cubicBezTo>
                    <a:pt x="0" y="0"/>
                    <a:pt x="0" y="0"/>
                    <a:pt x="0" y="0"/>
                  </a:cubicBezTo>
                  <a:cubicBezTo>
                    <a:pt x="0" y="10"/>
                    <a:pt x="0" y="10"/>
                    <a:pt x="0" y="10"/>
                  </a:cubicBezTo>
                  <a:cubicBezTo>
                    <a:pt x="9" y="10"/>
                    <a:pt x="9" y="10"/>
                    <a:pt x="9" y="1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7">
              <a:extLst>
                <a:ext uri="{FF2B5EF4-FFF2-40B4-BE49-F238E27FC236}">
                  <a16:creationId xmlns:a16="http://schemas.microsoft.com/office/drawing/2014/main" id="{BB06D1AC-68DB-47F8-AF0E-4EE2037156A8}"/>
                </a:ext>
              </a:extLst>
            </p:cNvPr>
            <p:cNvSpPr>
              <a:spLocks noChangeAspect="1"/>
            </p:cNvSpPr>
            <p:nvPr/>
          </p:nvSpPr>
          <p:spPr bwMode="auto">
            <a:xfrm>
              <a:off x="12634348" y="2301556"/>
              <a:ext cx="20999" cy="23999"/>
            </a:xfrm>
            <a:custGeom>
              <a:avLst/>
              <a:gdLst>
                <a:gd name="T0" fmla="*/ 4 w 9"/>
                <a:gd name="T1" fmla="*/ 0 h 10"/>
                <a:gd name="T2" fmla="*/ 0 w 9"/>
                <a:gd name="T3" fmla="*/ 5 h 10"/>
                <a:gd name="T4" fmla="*/ 0 w 9"/>
                <a:gd name="T5" fmla="*/ 10 h 10"/>
                <a:gd name="T6" fmla="*/ 7 w 9"/>
                <a:gd name="T7" fmla="*/ 10 h 10"/>
                <a:gd name="T8" fmla="*/ 9 w 9"/>
                <a:gd name="T9" fmla="*/ 10 h 10"/>
                <a:gd name="T10" fmla="*/ 9 w 9"/>
                <a:gd name="T11" fmla="*/ 5 h 10"/>
                <a:gd name="T12" fmla="*/ 4 w 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4" y="0"/>
                  </a:moveTo>
                  <a:cubicBezTo>
                    <a:pt x="2" y="0"/>
                    <a:pt x="0" y="2"/>
                    <a:pt x="0" y="5"/>
                  </a:cubicBezTo>
                  <a:cubicBezTo>
                    <a:pt x="0" y="10"/>
                    <a:pt x="0" y="10"/>
                    <a:pt x="0" y="10"/>
                  </a:cubicBezTo>
                  <a:cubicBezTo>
                    <a:pt x="7" y="10"/>
                    <a:pt x="7" y="10"/>
                    <a:pt x="7" y="10"/>
                  </a:cubicBezTo>
                  <a:cubicBezTo>
                    <a:pt x="8" y="10"/>
                    <a:pt x="9" y="10"/>
                    <a:pt x="9" y="10"/>
                  </a:cubicBezTo>
                  <a:cubicBezTo>
                    <a:pt x="9" y="5"/>
                    <a:pt x="9" y="5"/>
                    <a:pt x="9" y="5"/>
                  </a:cubicBezTo>
                  <a:cubicBezTo>
                    <a:pt x="9" y="2"/>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8">
              <a:extLst>
                <a:ext uri="{FF2B5EF4-FFF2-40B4-BE49-F238E27FC236}">
                  <a16:creationId xmlns:a16="http://schemas.microsoft.com/office/drawing/2014/main" id="{D37CE228-FC54-4F41-B512-D5233E87A141}"/>
                </a:ext>
              </a:extLst>
            </p:cNvPr>
            <p:cNvSpPr>
              <a:spLocks noChangeAspect="1"/>
            </p:cNvSpPr>
            <p:nvPr/>
          </p:nvSpPr>
          <p:spPr bwMode="auto">
            <a:xfrm>
              <a:off x="12634348" y="2377554"/>
              <a:ext cx="20999" cy="39999"/>
            </a:xfrm>
            <a:custGeom>
              <a:avLst/>
              <a:gdLst>
                <a:gd name="T0" fmla="*/ 9 w 9"/>
                <a:gd name="T1" fmla="*/ 0 h 17"/>
                <a:gd name="T2" fmla="*/ 0 w 9"/>
                <a:gd name="T3" fmla="*/ 0 h 17"/>
                <a:gd name="T4" fmla="*/ 0 w 9"/>
                <a:gd name="T5" fmla="*/ 13 h 17"/>
                <a:gd name="T6" fmla="*/ 4 w 9"/>
                <a:gd name="T7" fmla="*/ 17 h 17"/>
                <a:gd name="T8" fmla="*/ 9 w 9"/>
                <a:gd name="T9" fmla="*/ 13 h 17"/>
                <a:gd name="T10" fmla="*/ 9 w 9"/>
                <a:gd name="T11" fmla="*/ 0 h 17"/>
              </a:gdLst>
              <a:ahLst/>
              <a:cxnLst>
                <a:cxn ang="0">
                  <a:pos x="T0" y="T1"/>
                </a:cxn>
                <a:cxn ang="0">
                  <a:pos x="T2" y="T3"/>
                </a:cxn>
                <a:cxn ang="0">
                  <a:pos x="T4" y="T5"/>
                </a:cxn>
                <a:cxn ang="0">
                  <a:pos x="T6" y="T7"/>
                </a:cxn>
                <a:cxn ang="0">
                  <a:pos x="T8" y="T9"/>
                </a:cxn>
                <a:cxn ang="0">
                  <a:pos x="T10" y="T11"/>
                </a:cxn>
              </a:cxnLst>
              <a:rect l="0" t="0" r="r" b="b"/>
              <a:pathLst>
                <a:path w="9" h="17">
                  <a:moveTo>
                    <a:pt x="9" y="0"/>
                  </a:moveTo>
                  <a:cubicBezTo>
                    <a:pt x="0" y="0"/>
                    <a:pt x="0" y="0"/>
                    <a:pt x="0" y="0"/>
                  </a:cubicBezTo>
                  <a:cubicBezTo>
                    <a:pt x="0" y="13"/>
                    <a:pt x="0" y="13"/>
                    <a:pt x="0" y="13"/>
                  </a:cubicBezTo>
                  <a:cubicBezTo>
                    <a:pt x="0" y="15"/>
                    <a:pt x="2" y="17"/>
                    <a:pt x="4" y="17"/>
                  </a:cubicBezTo>
                  <a:cubicBezTo>
                    <a:pt x="7" y="17"/>
                    <a:pt x="9" y="15"/>
                    <a:pt x="9" y="13"/>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39">
              <a:extLst>
                <a:ext uri="{FF2B5EF4-FFF2-40B4-BE49-F238E27FC236}">
                  <a16:creationId xmlns:a16="http://schemas.microsoft.com/office/drawing/2014/main" id="{2440B490-E1B0-4413-88CC-9AA8E1EF31E5}"/>
                </a:ext>
              </a:extLst>
            </p:cNvPr>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0">
              <a:extLst>
                <a:ext uri="{FF2B5EF4-FFF2-40B4-BE49-F238E27FC236}">
                  <a16:creationId xmlns:a16="http://schemas.microsoft.com/office/drawing/2014/main" id="{C1E0789D-9C7A-4675-89F0-4D6B8D8CE6AE}"/>
                </a:ext>
              </a:extLst>
            </p:cNvPr>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1">
              <a:extLst>
                <a:ext uri="{FF2B5EF4-FFF2-40B4-BE49-F238E27FC236}">
                  <a16:creationId xmlns:a16="http://schemas.microsoft.com/office/drawing/2014/main" id="{EA4443B6-B1A0-4CDD-9361-F6CD335EF0BD}"/>
                </a:ext>
              </a:extLst>
            </p:cNvPr>
            <p:cNvSpPr>
              <a:spLocks noChangeAspect="1" noEditPoints="1"/>
            </p:cNvSpPr>
            <p:nvPr/>
          </p:nvSpPr>
          <p:spPr bwMode="auto">
            <a:xfrm>
              <a:off x="12587348" y="2348555"/>
              <a:ext cx="114996" cy="21999"/>
            </a:xfrm>
            <a:custGeom>
              <a:avLst/>
              <a:gdLst>
                <a:gd name="T0" fmla="*/ 20 w 49"/>
                <a:gd name="T1" fmla="*/ 0 h 9"/>
                <a:gd name="T2" fmla="*/ 4 w 49"/>
                <a:gd name="T3" fmla="*/ 0 h 9"/>
                <a:gd name="T4" fmla="*/ 0 w 49"/>
                <a:gd name="T5" fmla="*/ 5 h 9"/>
                <a:gd name="T6" fmla="*/ 4 w 49"/>
                <a:gd name="T7" fmla="*/ 9 h 9"/>
                <a:gd name="T8" fmla="*/ 20 w 49"/>
                <a:gd name="T9" fmla="*/ 9 h 9"/>
                <a:gd name="T10" fmla="*/ 20 w 49"/>
                <a:gd name="T11" fmla="*/ 0 h 9"/>
                <a:gd name="T12" fmla="*/ 44 w 49"/>
                <a:gd name="T13" fmla="*/ 0 h 9"/>
                <a:gd name="T14" fmla="*/ 29 w 49"/>
                <a:gd name="T15" fmla="*/ 0 h 9"/>
                <a:gd name="T16" fmla="*/ 29 w 49"/>
                <a:gd name="T17" fmla="*/ 9 h 9"/>
                <a:gd name="T18" fmla="*/ 44 w 49"/>
                <a:gd name="T19" fmla="*/ 9 h 9"/>
                <a:gd name="T20" fmla="*/ 49 w 49"/>
                <a:gd name="T21" fmla="*/ 5 h 9"/>
                <a:gd name="T22" fmla="*/ 44 w 4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9">
                  <a:moveTo>
                    <a:pt x="20" y="0"/>
                  </a:moveTo>
                  <a:cubicBezTo>
                    <a:pt x="4" y="0"/>
                    <a:pt x="4" y="0"/>
                    <a:pt x="4" y="0"/>
                  </a:cubicBezTo>
                  <a:cubicBezTo>
                    <a:pt x="2" y="0"/>
                    <a:pt x="0" y="2"/>
                    <a:pt x="0" y="5"/>
                  </a:cubicBezTo>
                  <a:cubicBezTo>
                    <a:pt x="0" y="7"/>
                    <a:pt x="2" y="9"/>
                    <a:pt x="4" y="9"/>
                  </a:cubicBezTo>
                  <a:cubicBezTo>
                    <a:pt x="20" y="9"/>
                    <a:pt x="20" y="9"/>
                    <a:pt x="20" y="9"/>
                  </a:cubicBezTo>
                  <a:cubicBezTo>
                    <a:pt x="20" y="0"/>
                    <a:pt x="20" y="0"/>
                    <a:pt x="20" y="0"/>
                  </a:cubicBezTo>
                  <a:moveTo>
                    <a:pt x="44" y="0"/>
                  </a:moveTo>
                  <a:cubicBezTo>
                    <a:pt x="29" y="0"/>
                    <a:pt x="29" y="0"/>
                    <a:pt x="29" y="0"/>
                  </a:cubicBezTo>
                  <a:cubicBezTo>
                    <a:pt x="29" y="9"/>
                    <a:pt x="29" y="9"/>
                    <a:pt x="29" y="9"/>
                  </a:cubicBezTo>
                  <a:cubicBezTo>
                    <a:pt x="44" y="9"/>
                    <a:pt x="44" y="9"/>
                    <a:pt x="44" y="9"/>
                  </a:cubicBezTo>
                  <a:cubicBezTo>
                    <a:pt x="47" y="9"/>
                    <a:pt x="49" y="7"/>
                    <a:pt x="49" y="5"/>
                  </a:cubicBezTo>
                  <a:cubicBezTo>
                    <a:pt x="49" y="2"/>
                    <a:pt x="47"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2">
              <a:extLst>
                <a:ext uri="{FF2B5EF4-FFF2-40B4-BE49-F238E27FC236}">
                  <a16:creationId xmlns:a16="http://schemas.microsoft.com/office/drawing/2014/main" id="{F66E2A6A-D82B-46F3-A1C6-9F4753424BCE}"/>
                </a:ext>
              </a:extLst>
            </p:cNvPr>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43">
              <a:extLst>
                <a:ext uri="{FF2B5EF4-FFF2-40B4-BE49-F238E27FC236}">
                  <a16:creationId xmlns:a16="http://schemas.microsoft.com/office/drawing/2014/main" id="{814CE6F2-D6EE-438B-8D01-C453ADA52B1D}"/>
                </a:ext>
              </a:extLst>
            </p:cNvPr>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4">
              <a:extLst>
                <a:ext uri="{FF2B5EF4-FFF2-40B4-BE49-F238E27FC236}">
                  <a16:creationId xmlns:a16="http://schemas.microsoft.com/office/drawing/2014/main" id="{F2FB71F7-82FC-4F09-914D-70FF72CD6651}"/>
                </a:ext>
              </a:extLst>
            </p:cNvPr>
            <p:cNvSpPr>
              <a:spLocks noChangeAspect="1"/>
            </p:cNvSpPr>
            <p:nvPr/>
          </p:nvSpPr>
          <p:spPr bwMode="auto">
            <a:xfrm>
              <a:off x="12634347" y="2301558"/>
              <a:ext cx="20999" cy="115996"/>
            </a:xfrm>
            <a:custGeom>
              <a:avLst/>
              <a:gdLst>
                <a:gd name="T0" fmla="*/ 0 w 9"/>
                <a:gd name="T1" fmla="*/ 45 h 49"/>
                <a:gd name="T2" fmla="*/ 0 w 9"/>
                <a:gd name="T3" fmla="*/ 5 h 49"/>
                <a:gd name="T4" fmla="*/ 4 w 9"/>
                <a:gd name="T5" fmla="*/ 0 h 49"/>
                <a:gd name="T6" fmla="*/ 9 w 9"/>
                <a:gd name="T7" fmla="*/ 5 h 49"/>
                <a:gd name="T8" fmla="*/ 9 w 9"/>
                <a:gd name="T9" fmla="*/ 45 h 49"/>
                <a:gd name="T10" fmla="*/ 4 w 9"/>
                <a:gd name="T11" fmla="*/ 49 h 49"/>
                <a:gd name="T12" fmla="*/ 0 w 9"/>
                <a:gd name="T13" fmla="*/ 45 h 49"/>
              </a:gdLst>
              <a:ahLst/>
              <a:cxnLst>
                <a:cxn ang="0">
                  <a:pos x="T0" y="T1"/>
                </a:cxn>
                <a:cxn ang="0">
                  <a:pos x="T2" y="T3"/>
                </a:cxn>
                <a:cxn ang="0">
                  <a:pos x="T4" y="T5"/>
                </a:cxn>
                <a:cxn ang="0">
                  <a:pos x="T6" y="T7"/>
                </a:cxn>
                <a:cxn ang="0">
                  <a:pos x="T8" y="T9"/>
                </a:cxn>
                <a:cxn ang="0">
                  <a:pos x="T10" y="T11"/>
                </a:cxn>
                <a:cxn ang="0">
                  <a:pos x="T12" y="T13"/>
                </a:cxn>
              </a:cxnLst>
              <a:rect l="0" t="0" r="r" b="b"/>
              <a:pathLst>
                <a:path w="9" h="49">
                  <a:moveTo>
                    <a:pt x="0" y="45"/>
                  </a:moveTo>
                  <a:cubicBezTo>
                    <a:pt x="0" y="5"/>
                    <a:pt x="0" y="5"/>
                    <a:pt x="0" y="5"/>
                  </a:cubicBezTo>
                  <a:cubicBezTo>
                    <a:pt x="0" y="2"/>
                    <a:pt x="2" y="0"/>
                    <a:pt x="4" y="0"/>
                  </a:cubicBezTo>
                  <a:cubicBezTo>
                    <a:pt x="7" y="0"/>
                    <a:pt x="9" y="2"/>
                    <a:pt x="9" y="5"/>
                  </a:cubicBezTo>
                  <a:cubicBezTo>
                    <a:pt x="9" y="45"/>
                    <a:pt x="9" y="45"/>
                    <a:pt x="9" y="45"/>
                  </a:cubicBezTo>
                  <a:cubicBezTo>
                    <a:pt x="9" y="47"/>
                    <a:pt x="7" y="49"/>
                    <a:pt x="4" y="49"/>
                  </a:cubicBezTo>
                  <a:cubicBezTo>
                    <a:pt x="2" y="49"/>
                    <a:pt x="0" y="47"/>
                    <a:pt x="0" y="4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
              <a:extLst>
                <a:ext uri="{FF2B5EF4-FFF2-40B4-BE49-F238E27FC236}">
                  <a16:creationId xmlns:a16="http://schemas.microsoft.com/office/drawing/2014/main" id="{94DE80CC-F877-4C85-81A7-66CDE18BDBAA}"/>
                </a:ext>
              </a:extLst>
            </p:cNvPr>
            <p:cNvSpPr>
              <a:spLocks noChangeAspect="1"/>
            </p:cNvSpPr>
            <p:nvPr/>
          </p:nvSpPr>
          <p:spPr bwMode="auto">
            <a:xfrm>
              <a:off x="12587373" y="2348557"/>
              <a:ext cx="114996" cy="21999"/>
            </a:xfrm>
            <a:custGeom>
              <a:avLst/>
              <a:gdLst>
                <a:gd name="T0" fmla="*/ 4 w 49"/>
                <a:gd name="T1" fmla="*/ 0 h 9"/>
                <a:gd name="T2" fmla="*/ 44 w 49"/>
                <a:gd name="T3" fmla="*/ 0 h 9"/>
                <a:gd name="T4" fmla="*/ 49 w 49"/>
                <a:gd name="T5" fmla="*/ 5 h 9"/>
                <a:gd name="T6" fmla="*/ 44 w 49"/>
                <a:gd name="T7" fmla="*/ 9 h 9"/>
                <a:gd name="T8" fmla="*/ 4 w 49"/>
                <a:gd name="T9" fmla="*/ 9 h 9"/>
                <a:gd name="T10" fmla="*/ 0 w 49"/>
                <a:gd name="T11" fmla="*/ 5 h 9"/>
                <a:gd name="T12" fmla="*/ 4 w 4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9" h="9">
                  <a:moveTo>
                    <a:pt x="4" y="0"/>
                  </a:moveTo>
                  <a:cubicBezTo>
                    <a:pt x="44" y="0"/>
                    <a:pt x="44" y="0"/>
                    <a:pt x="44" y="0"/>
                  </a:cubicBezTo>
                  <a:cubicBezTo>
                    <a:pt x="47" y="0"/>
                    <a:pt x="49" y="2"/>
                    <a:pt x="49" y="5"/>
                  </a:cubicBezTo>
                  <a:cubicBezTo>
                    <a:pt x="49" y="7"/>
                    <a:pt x="47" y="9"/>
                    <a:pt x="44" y="9"/>
                  </a:cubicBezTo>
                  <a:cubicBezTo>
                    <a:pt x="4" y="9"/>
                    <a:pt x="4" y="9"/>
                    <a:pt x="4" y="9"/>
                  </a:cubicBezTo>
                  <a:cubicBezTo>
                    <a:pt x="2" y="9"/>
                    <a:pt x="0" y="7"/>
                    <a:pt x="0" y="5"/>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6">
              <a:extLst>
                <a:ext uri="{FF2B5EF4-FFF2-40B4-BE49-F238E27FC236}">
                  <a16:creationId xmlns:a16="http://schemas.microsoft.com/office/drawing/2014/main" id="{935D6AEF-AF71-4B18-A509-6DBDB266FD54}"/>
                </a:ext>
              </a:extLst>
            </p:cNvPr>
            <p:cNvSpPr>
              <a:spLocks noChangeAspect="1"/>
            </p:cNvSpPr>
            <p:nvPr/>
          </p:nvSpPr>
          <p:spPr bwMode="auto">
            <a:xfrm>
              <a:off x="12598381" y="2313558"/>
              <a:ext cx="92997" cy="91997"/>
            </a:xfrm>
            <a:custGeom>
              <a:avLst/>
              <a:gdLst>
                <a:gd name="T0" fmla="*/ 2 w 39"/>
                <a:gd name="T1" fmla="*/ 30 h 39"/>
                <a:gd name="T2" fmla="*/ 30 w 39"/>
                <a:gd name="T3" fmla="*/ 2 h 39"/>
                <a:gd name="T4" fmla="*/ 37 w 39"/>
                <a:gd name="T5" fmla="*/ 2 h 39"/>
                <a:gd name="T6" fmla="*/ 37 w 39"/>
                <a:gd name="T7" fmla="*/ 9 h 39"/>
                <a:gd name="T8" fmla="*/ 9 w 39"/>
                <a:gd name="T9" fmla="*/ 37 h 39"/>
                <a:gd name="T10" fmla="*/ 2 w 39"/>
                <a:gd name="T11" fmla="*/ 37 h 39"/>
                <a:gd name="T12" fmla="*/ 2 w 39"/>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2" y="30"/>
                  </a:moveTo>
                  <a:cubicBezTo>
                    <a:pt x="30" y="2"/>
                    <a:pt x="30" y="2"/>
                    <a:pt x="30" y="2"/>
                  </a:cubicBezTo>
                  <a:cubicBezTo>
                    <a:pt x="32" y="0"/>
                    <a:pt x="35" y="0"/>
                    <a:pt x="37" y="2"/>
                  </a:cubicBezTo>
                  <a:cubicBezTo>
                    <a:pt x="39" y="4"/>
                    <a:pt x="39" y="7"/>
                    <a:pt x="37" y="9"/>
                  </a:cubicBezTo>
                  <a:cubicBezTo>
                    <a:pt x="9" y="37"/>
                    <a:pt x="9" y="37"/>
                    <a:pt x="9" y="37"/>
                  </a:cubicBezTo>
                  <a:cubicBezTo>
                    <a:pt x="7" y="39"/>
                    <a:pt x="4" y="39"/>
                    <a:pt x="2" y="37"/>
                  </a:cubicBezTo>
                  <a:cubicBezTo>
                    <a:pt x="0" y="35"/>
                    <a:pt x="0" y="32"/>
                    <a:pt x="2" y="3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7">
              <a:extLst>
                <a:ext uri="{FF2B5EF4-FFF2-40B4-BE49-F238E27FC236}">
                  <a16:creationId xmlns:a16="http://schemas.microsoft.com/office/drawing/2014/main" id="{7ACF3919-C8E0-4880-B3E7-BA2A75EE9497}"/>
                </a:ext>
              </a:extLst>
            </p:cNvPr>
            <p:cNvSpPr>
              <a:spLocks noChangeAspect="1"/>
            </p:cNvSpPr>
            <p:nvPr/>
          </p:nvSpPr>
          <p:spPr bwMode="auto">
            <a:xfrm>
              <a:off x="12598373" y="2313558"/>
              <a:ext cx="92997" cy="91997"/>
            </a:xfrm>
            <a:custGeom>
              <a:avLst/>
              <a:gdLst>
                <a:gd name="T0" fmla="*/ 9 w 39"/>
                <a:gd name="T1" fmla="*/ 2 h 39"/>
                <a:gd name="T2" fmla="*/ 37 w 39"/>
                <a:gd name="T3" fmla="*/ 30 h 39"/>
                <a:gd name="T4" fmla="*/ 37 w 39"/>
                <a:gd name="T5" fmla="*/ 37 h 39"/>
                <a:gd name="T6" fmla="*/ 30 w 39"/>
                <a:gd name="T7" fmla="*/ 37 h 39"/>
                <a:gd name="T8" fmla="*/ 2 w 39"/>
                <a:gd name="T9" fmla="*/ 9 h 39"/>
                <a:gd name="T10" fmla="*/ 2 w 39"/>
                <a:gd name="T11" fmla="*/ 2 h 39"/>
                <a:gd name="T12" fmla="*/ 9 w 39"/>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9" y="2"/>
                  </a:moveTo>
                  <a:cubicBezTo>
                    <a:pt x="37" y="30"/>
                    <a:pt x="37" y="30"/>
                    <a:pt x="37" y="30"/>
                  </a:cubicBezTo>
                  <a:cubicBezTo>
                    <a:pt x="39" y="32"/>
                    <a:pt x="39" y="35"/>
                    <a:pt x="37" y="37"/>
                  </a:cubicBezTo>
                  <a:cubicBezTo>
                    <a:pt x="35" y="39"/>
                    <a:pt x="32" y="39"/>
                    <a:pt x="30" y="37"/>
                  </a:cubicBezTo>
                  <a:cubicBezTo>
                    <a:pt x="2" y="9"/>
                    <a:pt x="2" y="9"/>
                    <a:pt x="2" y="9"/>
                  </a:cubicBezTo>
                  <a:cubicBezTo>
                    <a:pt x="0" y="7"/>
                    <a:pt x="0" y="4"/>
                    <a:pt x="2" y="2"/>
                  </a:cubicBezTo>
                  <a:cubicBezTo>
                    <a:pt x="4" y="0"/>
                    <a:pt x="7" y="0"/>
                    <a:pt x="9" y="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48">
              <a:extLst>
                <a:ext uri="{FF2B5EF4-FFF2-40B4-BE49-F238E27FC236}">
                  <a16:creationId xmlns:a16="http://schemas.microsoft.com/office/drawing/2014/main" id="{1B28923D-9DDC-4520-9AC4-FA77FA495024}"/>
                </a:ext>
              </a:extLst>
            </p:cNvPr>
            <p:cNvSpPr>
              <a:spLocks noChangeAspect="1" noChangeArrowheads="1"/>
            </p:cNvSpPr>
            <p:nvPr/>
          </p:nvSpPr>
          <p:spPr bwMode="auto">
            <a:xfrm>
              <a:off x="12627372" y="2341557"/>
              <a:ext cx="34999" cy="3599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9">
              <a:extLst>
                <a:ext uri="{FF2B5EF4-FFF2-40B4-BE49-F238E27FC236}">
                  <a16:creationId xmlns:a16="http://schemas.microsoft.com/office/drawing/2014/main" id="{EFE8D540-1998-4B66-8E34-E824DC0ADC89}"/>
                </a:ext>
              </a:extLst>
            </p:cNvPr>
            <p:cNvSpPr>
              <a:spLocks noChangeAspect="1" noEditPoints="1"/>
            </p:cNvSpPr>
            <p:nvPr/>
          </p:nvSpPr>
          <p:spPr bwMode="auto">
            <a:xfrm>
              <a:off x="12608373" y="2325559"/>
              <a:ext cx="70998" cy="70998"/>
            </a:xfrm>
            <a:custGeom>
              <a:avLst/>
              <a:gdLst>
                <a:gd name="T0" fmla="*/ 15 w 30"/>
                <a:gd name="T1" fmla="*/ 7 h 30"/>
                <a:gd name="T2" fmla="*/ 23 w 30"/>
                <a:gd name="T3" fmla="*/ 15 h 30"/>
                <a:gd name="T4" fmla="*/ 15 w 30"/>
                <a:gd name="T5" fmla="*/ 22 h 30"/>
                <a:gd name="T6" fmla="*/ 8 w 30"/>
                <a:gd name="T7" fmla="*/ 15 h 30"/>
                <a:gd name="T8" fmla="*/ 15 w 30"/>
                <a:gd name="T9" fmla="*/ 7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7"/>
                  </a:moveTo>
                  <a:cubicBezTo>
                    <a:pt x="20" y="7"/>
                    <a:pt x="23" y="10"/>
                    <a:pt x="23" y="15"/>
                  </a:cubicBezTo>
                  <a:cubicBezTo>
                    <a:pt x="23" y="19"/>
                    <a:pt x="20" y="22"/>
                    <a:pt x="15" y="22"/>
                  </a:cubicBezTo>
                  <a:cubicBezTo>
                    <a:pt x="11" y="22"/>
                    <a:pt x="8" y="19"/>
                    <a:pt x="8" y="15"/>
                  </a:cubicBezTo>
                  <a:cubicBezTo>
                    <a:pt x="8" y="10"/>
                    <a:pt x="11" y="7"/>
                    <a:pt x="15" y="7"/>
                  </a:cubicBezTo>
                  <a:moveTo>
                    <a:pt x="15" y="0"/>
                  </a:moveTo>
                  <a:cubicBezTo>
                    <a:pt x="7" y="0"/>
                    <a:pt x="0" y="6"/>
                    <a:pt x="0" y="15"/>
                  </a:cubicBezTo>
                  <a:cubicBezTo>
                    <a:pt x="0" y="23"/>
                    <a:pt x="7" y="30"/>
                    <a:pt x="15" y="30"/>
                  </a:cubicBezTo>
                  <a:cubicBezTo>
                    <a:pt x="24" y="30"/>
                    <a:pt x="30" y="23"/>
                    <a:pt x="30" y="15"/>
                  </a:cubicBezTo>
                  <a:cubicBezTo>
                    <a:pt x="30" y="6"/>
                    <a:pt x="24" y="0"/>
                    <a:pt x="1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 name="TextBox 62">
            <a:extLst>
              <a:ext uri="{FF2B5EF4-FFF2-40B4-BE49-F238E27FC236}">
                <a16:creationId xmlns:a16="http://schemas.microsoft.com/office/drawing/2014/main" id="{48FE6ABC-5DFD-4CC1-866F-73F3B6103AE8}"/>
              </a:ext>
            </a:extLst>
          </p:cNvPr>
          <p:cNvSpPr txBox="1"/>
          <p:nvPr/>
        </p:nvSpPr>
        <p:spPr>
          <a:xfrm>
            <a:off x="4084400" y="1219712"/>
            <a:ext cx="554960" cy="261610"/>
          </a:xfrm>
          <a:prstGeom prst="rect">
            <a:avLst/>
          </a:prstGeom>
          <a:noFill/>
        </p:spPr>
        <p:txBody>
          <a:bodyPr wrap="none" rtlCol="0">
            <a:spAutoFit/>
          </a:bodyPr>
          <a:lstStyle>
            <a:defPPr>
              <a:defRPr lang="en-US"/>
            </a:defPPr>
            <a:lvl1pPr>
              <a:defRPr sz="1100" b="1">
                <a:solidFill>
                  <a:schemeClr val="accent1"/>
                </a:solidFill>
                <a:latin typeface="+mn-lt"/>
              </a:defRPr>
            </a:lvl1pPr>
          </a:lstStyle>
          <a:p>
            <a:r>
              <a:rPr lang="en-US" dirty="0"/>
              <a:t>Script</a:t>
            </a:r>
          </a:p>
        </p:txBody>
      </p:sp>
      <p:cxnSp>
        <p:nvCxnSpPr>
          <p:cNvPr id="67" name="Straight Arrow Connector 66">
            <a:extLst>
              <a:ext uri="{FF2B5EF4-FFF2-40B4-BE49-F238E27FC236}">
                <a16:creationId xmlns:a16="http://schemas.microsoft.com/office/drawing/2014/main" id="{5D177823-8A5C-4581-AD6A-1B0C748CD28A}"/>
              </a:ext>
            </a:extLst>
          </p:cNvPr>
          <p:cNvCxnSpPr>
            <a:cxnSpLocks/>
          </p:cNvCxnSpPr>
          <p:nvPr/>
        </p:nvCxnSpPr>
        <p:spPr>
          <a:xfrm flipV="1">
            <a:off x="4961396" y="2438894"/>
            <a:ext cx="279900" cy="10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804B9729-2D46-4887-81CB-9CAD524BBCAB}"/>
              </a:ext>
            </a:extLst>
          </p:cNvPr>
          <p:cNvGrpSpPr/>
          <p:nvPr/>
        </p:nvGrpSpPr>
        <p:grpSpPr>
          <a:xfrm>
            <a:off x="5553019" y="2206503"/>
            <a:ext cx="277061" cy="281570"/>
            <a:chOff x="2476575" y="3492582"/>
            <a:chExt cx="321817" cy="321816"/>
          </a:xfrm>
        </p:grpSpPr>
        <p:sp>
          <p:nvSpPr>
            <p:cNvPr id="70" name="Oval 69">
              <a:extLst>
                <a:ext uri="{FF2B5EF4-FFF2-40B4-BE49-F238E27FC236}">
                  <a16:creationId xmlns:a16="http://schemas.microsoft.com/office/drawing/2014/main" id="{AA04144A-85BF-49D2-8DB1-90C101A96A50}"/>
                </a:ext>
              </a:extLst>
            </p:cNvPr>
            <p:cNvSpPr/>
            <p:nvPr/>
          </p:nvSpPr>
          <p:spPr>
            <a:xfrm>
              <a:off x="2476575" y="3492582"/>
              <a:ext cx="321817" cy="32181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 typeface="Arial"/>
                <a:buNone/>
                <a:tabLst/>
                <a:defRPr/>
              </a:pPr>
              <a:endParaRPr kumimoji="0" lang="en-IN" sz="1200" b="0" i="0" u="none" strike="noStrike" kern="1200" cap="none" spc="0" normalizeH="0" baseline="0" noProof="0" dirty="0">
                <a:ln>
                  <a:noFill/>
                </a:ln>
                <a:solidFill>
                  <a:srgbClr val="0D274D"/>
                </a:solidFill>
                <a:effectLst/>
                <a:uLnTx/>
                <a:uFillTx/>
                <a:latin typeface="Arial" panose="020B0604020202020204" pitchFamily="34" charset="0"/>
                <a:cs typeface="Arial" panose="020B0604020202020204" pitchFamily="34" charset="0"/>
                <a:sym typeface="Arial"/>
              </a:endParaRPr>
            </a:p>
          </p:txBody>
        </p:sp>
        <p:grpSp>
          <p:nvGrpSpPr>
            <p:cNvPr id="71" name="Group 70">
              <a:extLst>
                <a:ext uri="{FF2B5EF4-FFF2-40B4-BE49-F238E27FC236}">
                  <a16:creationId xmlns:a16="http://schemas.microsoft.com/office/drawing/2014/main" id="{7C0F8322-B5B7-4332-86DB-643AC0596267}"/>
                </a:ext>
              </a:extLst>
            </p:cNvPr>
            <p:cNvGrpSpPr/>
            <p:nvPr/>
          </p:nvGrpSpPr>
          <p:grpSpPr>
            <a:xfrm>
              <a:off x="2637484" y="3522722"/>
              <a:ext cx="0" cy="261536"/>
              <a:chOff x="9455678" y="2769637"/>
              <a:chExt cx="0" cy="342415"/>
            </a:xfrm>
          </p:grpSpPr>
          <p:cxnSp>
            <p:nvCxnSpPr>
              <p:cNvPr id="75" name="Straight Arrow Connector 74">
                <a:extLst>
                  <a:ext uri="{FF2B5EF4-FFF2-40B4-BE49-F238E27FC236}">
                    <a16:creationId xmlns:a16="http://schemas.microsoft.com/office/drawing/2014/main" id="{DAC126CB-FD19-4ECC-A807-A2F82FD8F837}"/>
                  </a:ext>
                </a:extLst>
              </p:cNvPr>
              <p:cNvCxnSpPr/>
              <p:nvPr/>
            </p:nvCxnSpPr>
            <p:spPr>
              <a:xfrm>
                <a:off x="9455678" y="2769637"/>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FACE4B5-D5B7-41A3-9ABB-FFA0F3F486B8}"/>
                  </a:ext>
                </a:extLst>
              </p:cNvPr>
              <p:cNvCxnSpPr/>
              <p:nvPr/>
            </p:nvCxnSpPr>
            <p:spPr>
              <a:xfrm flipV="1">
                <a:off x="9455678" y="2950369"/>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4A899FB0-A476-44B5-81CA-E6CE3ED7C48D}"/>
                </a:ext>
              </a:extLst>
            </p:cNvPr>
            <p:cNvGrpSpPr/>
            <p:nvPr/>
          </p:nvGrpSpPr>
          <p:grpSpPr>
            <a:xfrm rot="16200000">
              <a:off x="2637484" y="3522721"/>
              <a:ext cx="0" cy="261538"/>
              <a:chOff x="9455678" y="2769636"/>
              <a:chExt cx="0" cy="342416"/>
            </a:xfrm>
          </p:grpSpPr>
          <p:cxnSp>
            <p:nvCxnSpPr>
              <p:cNvPr id="73" name="Straight Arrow Connector 72">
                <a:extLst>
                  <a:ext uri="{FF2B5EF4-FFF2-40B4-BE49-F238E27FC236}">
                    <a16:creationId xmlns:a16="http://schemas.microsoft.com/office/drawing/2014/main" id="{B14E5E8D-AD3B-46FB-9A23-D1B7211AC206}"/>
                  </a:ext>
                </a:extLst>
              </p:cNvPr>
              <p:cNvCxnSpPr/>
              <p:nvPr/>
            </p:nvCxnSpPr>
            <p:spPr>
              <a:xfrm flipV="1">
                <a:off x="9455678" y="2769636"/>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F09D734-1559-4337-AD3C-27352461D924}"/>
                  </a:ext>
                </a:extLst>
              </p:cNvPr>
              <p:cNvCxnSpPr/>
              <p:nvPr/>
            </p:nvCxnSpPr>
            <p:spPr>
              <a:xfrm>
                <a:off x="9455678" y="2950369"/>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grpSp>
      </p:grpSp>
      <p:grpSp>
        <p:nvGrpSpPr>
          <p:cNvPr id="101" name="Group 100">
            <a:extLst>
              <a:ext uri="{FF2B5EF4-FFF2-40B4-BE49-F238E27FC236}">
                <a16:creationId xmlns:a16="http://schemas.microsoft.com/office/drawing/2014/main" id="{D4CC9324-6132-4DA1-8959-6FB2F3391F45}"/>
              </a:ext>
            </a:extLst>
          </p:cNvPr>
          <p:cNvGrpSpPr/>
          <p:nvPr/>
        </p:nvGrpSpPr>
        <p:grpSpPr>
          <a:xfrm>
            <a:off x="7314343" y="2226987"/>
            <a:ext cx="277061" cy="281570"/>
            <a:chOff x="2476575" y="3492582"/>
            <a:chExt cx="321817" cy="321816"/>
          </a:xfrm>
        </p:grpSpPr>
        <p:sp>
          <p:nvSpPr>
            <p:cNvPr id="102" name="Oval 101">
              <a:extLst>
                <a:ext uri="{FF2B5EF4-FFF2-40B4-BE49-F238E27FC236}">
                  <a16:creationId xmlns:a16="http://schemas.microsoft.com/office/drawing/2014/main" id="{6D821C49-9A11-4C5D-97E3-426D4BF84022}"/>
                </a:ext>
              </a:extLst>
            </p:cNvPr>
            <p:cNvSpPr/>
            <p:nvPr/>
          </p:nvSpPr>
          <p:spPr>
            <a:xfrm>
              <a:off x="2476575" y="3492582"/>
              <a:ext cx="321817" cy="32181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 typeface="Arial"/>
                <a:buNone/>
                <a:tabLst/>
                <a:defRPr/>
              </a:pPr>
              <a:endParaRPr kumimoji="0" lang="en-IN" sz="1200" b="0" i="0" u="none" strike="noStrike" kern="1200" cap="none" spc="0" normalizeH="0" baseline="0" noProof="0" dirty="0">
                <a:ln>
                  <a:noFill/>
                </a:ln>
                <a:solidFill>
                  <a:srgbClr val="0D274D"/>
                </a:solidFill>
                <a:effectLst/>
                <a:uLnTx/>
                <a:uFillTx/>
                <a:latin typeface="Arial" panose="020B0604020202020204" pitchFamily="34" charset="0"/>
                <a:cs typeface="Arial" panose="020B0604020202020204" pitchFamily="34" charset="0"/>
                <a:sym typeface="Arial"/>
              </a:endParaRPr>
            </a:p>
          </p:txBody>
        </p:sp>
        <p:grpSp>
          <p:nvGrpSpPr>
            <p:cNvPr id="103" name="Group 102">
              <a:extLst>
                <a:ext uri="{FF2B5EF4-FFF2-40B4-BE49-F238E27FC236}">
                  <a16:creationId xmlns:a16="http://schemas.microsoft.com/office/drawing/2014/main" id="{5EFD80B9-B39A-4325-A4AF-BD51B58968F6}"/>
                </a:ext>
              </a:extLst>
            </p:cNvPr>
            <p:cNvGrpSpPr/>
            <p:nvPr/>
          </p:nvGrpSpPr>
          <p:grpSpPr>
            <a:xfrm>
              <a:off x="2637484" y="3522722"/>
              <a:ext cx="0" cy="261536"/>
              <a:chOff x="9455678" y="2769637"/>
              <a:chExt cx="0" cy="342415"/>
            </a:xfrm>
          </p:grpSpPr>
          <p:cxnSp>
            <p:nvCxnSpPr>
              <p:cNvPr id="107" name="Straight Arrow Connector 106">
                <a:extLst>
                  <a:ext uri="{FF2B5EF4-FFF2-40B4-BE49-F238E27FC236}">
                    <a16:creationId xmlns:a16="http://schemas.microsoft.com/office/drawing/2014/main" id="{A2E26ED0-4079-41DC-865E-1445913A81D4}"/>
                  </a:ext>
                </a:extLst>
              </p:cNvPr>
              <p:cNvCxnSpPr/>
              <p:nvPr/>
            </p:nvCxnSpPr>
            <p:spPr>
              <a:xfrm>
                <a:off x="9455678" y="2769637"/>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8955BF6-0A4B-49EA-81D3-2DC2069D8D0E}"/>
                  </a:ext>
                </a:extLst>
              </p:cNvPr>
              <p:cNvCxnSpPr/>
              <p:nvPr/>
            </p:nvCxnSpPr>
            <p:spPr>
              <a:xfrm flipV="1">
                <a:off x="9455678" y="2950369"/>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1C2DF8A8-7AB8-4367-9A6D-42DC5D189373}"/>
                </a:ext>
              </a:extLst>
            </p:cNvPr>
            <p:cNvGrpSpPr/>
            <p:nvPr/>
          </p:nvGrpSpPr>
          <p:grpSpPr>
            <a:xfrm rot="16200000">
              <a:off x="2637484" y="3522721"/>
              <a:ext cx="0" cy="261538"/>
              <a:chOff x="9455678" y="2769636"/>
              <a:chExt cx="0" cy="342416"/>
            </a:xfrm>
          </p:grpSpPr>
          <p:cxnSp>
            <p:nvCxnSpPr>
              <p:cNvPr id="105" name="Straight Arrow Connector 104">
                <a:extLst>
                  <a:ext uri="{FF2B5EF4-FFF2-40B4-BE49-F238E27FC236}">
                    <a16:creationId xmlns:a16="http://schemas.microsoft.com/office/drawing/2014/main" id="{D07B9D0E-BE22-4618-99C3-0F239354749C}"/>
                  </a:ext>
                </a:extLst>
              </p:cNvPr>
              <p:cNvCxnSpPr/>
              <p:nvPr/>
            </p:nvCxnSpPr>
            <p:spPr>
              <a:xfrm flipV="1">
                <a:off x="9455678" y="2769636"/>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4317012-6228-420A-9519-C61C12B3884A}"/>
                  </a:ext>
                </a:extLst>
              </p:cNvPr>
              <p:cNvCxnSpPr/>
              <p:nvPr/>
            </p:nvCxnSpPr>
            <p:spPr>
              <a:xfrm>
                <a:off x="9455678" y="2950369"/>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CCABF326-C716-44BA-85A9-7FDC14707B7A}"/>
              </a:ext>
            </a:extLst>
          </p:cNvPr>
          <p:cNvGrpSpPr/>
          <p:nvPr/>
        </p:nvGrpSpPr>
        <p:grpSpPr>
          <a:xfrm>
            <a:off x="6114455" y="2464547"/>
            <a:ext cx="277061" cy="281570"/>
            <a:chOff x="2476575" y="3492582"/>
            <a:chExt cx="321817" cy="321816"/>
          </a:xfrm>
        </p:grpSpPr>
        <p:sp>
          <p:nvSpPr>
            <p:cNvPr id="110" name="Oval 109">
              <a:extLst>
                <a:ext uri="{FF2B5EF4-FFF2-40B4-BE49-F238E27FC236}">
                  <a16:creationId xmlns:a16="http://schemas.microsoft.com/office/drawing/2014/main" id="{1E948450-ECA1-4CA3-96A9-A9E52C34B086}"/>
                </a:ext>
              </a:extLst>
            </p:cNvPr>
            <p:cNvSpPr/>
            <p:nvPr/>
          </p:nvSpPr>
          <p:spPr>
            <a:xfrm>
              <a:off x="2476575" y="3492582"/>
              <a:ext cx="321817" cy="32181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 typeface="Arial"/>
                <a:buNone/>
                <a:tabLst/>
                <a:defRPr/>
              </a:pPr>
              <a:endParaRPr kumimoji="0" lang="en-IN" sz="1200" b="0" i="0" u="none" strike="noStrike" kern="1200" cap="none" spc="0" normalizeH="0" baseline="0" noProof="0" dirty="0">
                <a:ln>
                  <a:noFill/>
                </a:ln>
                <a:solidFill>
                  <a:srgbClr val="0D274D"/>
                </a:solidFill>
                <a:effectLst/>
                <a:uLnTx/>
                <a:uFillTx/>
                <a:latin typeface="Arial" panose="020B0604020202020204" pitchFamily="34" charset="0"/>
                <a:cs typeface="Arial" panose="020B0604020202020204" pitchFamily="34" charset="0"/>
                <a:sym typeface="Arial"/>
              </a:endParaRPr>
            </a:p>
          </p:txBody>
        </p:sp>
        <p:grpSp>
          <p:nvGrpSpPr>
            <p:cNvPr id="111" name="Group 110">
              <a:extLst>
                <a:ext uri="{FF2B5EF4-FFF2-40B4-BE49-F238E27FC236}">
                  <a16:creationId xmlns:a16="http://schemas.microsoft.com/office/drawing/2014/main" id="{54568424-0255-4CA5-9833-16DB44E945D9}"/>
                </a:ext>
              </a:extLst>
            </p:cNvPr>
            <p:cNvGrpSpPr/>
            <p:nvPr/>
          </p:nvGrpSpPr>
          <p:grpSpPr>
            <a:xfrm>
              <a:off x="2637484" y="3522722"/>
              <a:ext cx="0" cy="261536"/>
              <a:chOff x="9455678" y="2769637"/>
              <a:chExt cx="0" cy="342415"/>
            </a:xfrm>
          </p:grpSpPr>
          <p:cxnSp>
            <p:nvCxnSpPr>
              <p:cNvPr id="115" name="Straight Arrow Connector 114">
                <a:extLst>
                  <a:ext uri="{FF2B5EF4-FFF2-40B4-BE49-F238E27FC236}">
                    <a16:creationId xmlns:a16="http://schemas.microsoft.com/office/drawing/2014/main" id="{611CB365-8D04-4114-85BE-CDC8067925C6}"/>
                  </a:ext>
                </a:extLst>
              </p:cNvPr>
              <p:cNvCxnSpPr/>
              <p:nvPr/>
            </p:nvCxnSpPr>
            <p:spPr>
              <a:xfrm>
                <a:off x="9455678" y="2769637"/>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451E9DFB-9C33-4BE4-BBBD-9C2D6C92B493}"/>
                  </a:ext>
                </a:extLst>
              </p:cNvPr>
              <p:cNvCxnSpPr/>
              <p:nvPr/>
            </p:nvCxnSpPr>
            <p:spPr>
              <a:xfrm flipV="1">
                <a:off x="9455678" y="2950369"/>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8DB84AE-FC84-4CF7-9202-294D81E0D005}"/>
                </a:ext>
              </a:extLst>
            </p:cNvPr>
            <p:cNvGrpSpPr/>
            <p:nvPr/>
          </p:nvGrpSpPr>
          <p:grpSpPr>
            <a:xfrm rot="16200000">
              <a:off x="2637484" y="3522721"/>
              <a:ext cx="0" cy="261538"/>
              <a:chOff x="9455678" y="2769636"/>
              <a:chExt cx="0" cy="342416"/>
            </a:xfrm>
          </p:grpSpPr>
          <p:cxnSp>
            <p:nvCxnSpPr>
              <p:cNvPr id="113" name="Straight Arrow Connector 112">
                <a:extLst>
                  <a:ext uri="{FF2B5EF4-FFF2-40B4-BE49-F238E27FC236}">
                    <a16:creationId xmlns:a16="http://schemas.microsoft.com/office/drawing/2014/main" id="{61060874-A680-465B-90AB-66354C36E75C}"/>
                  </a:ext>
                </a:extLst>
              </p:cNvPr>
              <p:cNvCxnSpPr/>
              <p:nvPr/>
            </p:nvCxnSpPr>
            <p:spPr>
              <a:xfrm flipV="1">
                <a:off x="9455678" y="2769636"/>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37C5613-00BC-4992-9D1B-BAA42A6EF0AC}"/>
                  </a:ext>
                </a:extLst>
              </p:cNvPr>
              <p:cNvCxnSpPr/>
              <p:nvPr/>
            </p:nvCxnSpPr>
            <p:spPr>
              <a:xfrm>
                <a:off x="9455678" y="2950369"/>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grpSp>
      </p:grpSp>
      <p:grpSp>
        <p:nvGrpSpPr>
          <p:cNvPr id="117" name="Group 116">
            <a:extLst>
              <a:ext uri="{FF2B5EF4-FFF2-40B4-BE49-F238E27FC236}">
                <a16:creationId xmlns:a16="http://schemas.microsoft.com/office/drawing/2014/main" id="{037B610A-358F-4449-BC0B-BAE5314C2894}"/>
              </a:ext>
            </a:extLst>
          </p:cNvPr>
          <p:cNvGrpSpPr/>
          <p:nvPr/>
        </p:nvGrpSpPr>
        <p:grpSpPr>
          <a:xfrm>
            <a:off x="6752907" y="2437416"/>
            <a:ext cx="277061" cy="281570"/>
            <a:chOff x="2476575" y="3492582"/>
            <a:chExt cx="321817" cy="321816"/>
          </a:xfrm>
        </p:grpSpPr>
        <p:sp>
          <p:nvSpPr>
            <p:cNvPr id="118" name="Oval 117">
              <a:extLst>
                <a:ext uri="{FF2B5EF4-FFF2-40B4-BE49-F238E27FC236}">
                  <a16:creationId xmlns:a16="http://schemas.microsoft.com/office/drawing/2014/main" id="{CC45AB7C-5818-4212-9FBF-CFF1CD152852}"/>
                </a:ext>
              </a:extLst>
            </p:cNvPr>
            <p:cNvSpPr/>
            <p:nvPr/>
          </p:nvSpPr>
          <p:spPr>
            <a:xfrm>
              <a:off x="2476575" y="3492582"/>
              <a:ext cx="321817" cy="32181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 typeface="Arial"/>
                <a:buNone/>
                <a:tabLst/>
                <a:defRPr/>
              </a:pPr>
              <a:endParaRPr kumimoji="0" lang="en-IN" sz="1200" b="0" i="0" u="none" strike="noStrike" kern="1200" cap="none" spc="0" normalizeH="0" baseline="0" noProof="0" dirty="0">
                <a:ln>
                  <a:noFill/>
                </a:ln>
                <a:solidFill>
                  <a:srgbClr val="0D274D"/>
                </a:solidFill>
                <a:effectLst/>
                <a:uLnTx/>
                <a:uFillTx/>
                <a:latin typeface="Arial" panose="020B0604020202020204" pitchFamily="34" charset="0"/>
                <a:cs typeface="Arial" panose="020B0604020202020204" pitchFamily="34" charset="0"/>
                <a:sym typeface="Arial"/>
              </a:endParaRPr>
            </a:p>
          </p:txBody>
        </p:sp>
        <p:grpSp>
          <p:nvGrpSpPr>
            <p:cNvPr id="119" name="Group 118">
              <a:extLst>
                <a:ext uri="{FF2B5EF4-FFF2-40B4-BE49-F238E27FC236}">
                  <a16:creationId xmlns:a16="http://schemas.microsoft.com/office/drawing/2014/main" id="{4D18B9A9-AAB3-4F4D-8BB9-118C2BB929B7}"/>
                </a:ext>
              </a:extLst>
            </p:cNvPr>
            <p:cNvGrpSpPr/>
            <p:nvPr/>
          </p:nvGrpSpPr>
          <p:grpSpPr>
            <a:xfrm>
              <a:off x="2637484" y="3522722"/>
              <a:ext cx="0" cy="261536"/>
              <a:chOff x="9455678" y="2769637"/>
              <a:chExt cx="0" cy="342415"/>
            </a:xfrm>
          </p:grpSpPr>
          <p:cxnSp>
            <p:nvCxnSpPr>
              <p:cNvPr id="123" name="Straight Arrow Connector 122">
                <a:extLst>
                  <a:ext uri="{FF2B5EF4-FFF2-40B4-BE49-F238E27FC236}">
                    <a16:creationId xmlns:a16="http://schemas.microsoft.com/office/drawing/2014/main" id="{AB65AAF3-BDA2-4C55-96F0-068AD33A6EBB}"/>
                  </a:ext>
                </a:extLst>
              </p:cNvPr>
              <p:cNvCxnSpPr/>
              <p:nvPr/>
            </p:nvCxnSpPr>
            <p:spPr>
              <a:xfrm>
                <a:off x="9455678" y="2769637"/>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567742DE-845F-4CFE-B4F5-27C660C3C72A}"/>
                  </a:ext>
                </a:extLst>
              </p:cNvPr>
              <p:cNvCxnSpPr/>
              <p:nvPr/>
            </p:nvCxnSpPr>
            <p:spPr>
              <a:xfrm flipV="1">
                <a:off x="9455678" y="2950369"/>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D6D8F54C-8DA4-4E75-8ABD-F27AB17632F9}"/>
                </a:ext>
              </a:extLst>
            </p:cNvPr>
            <p:cNvGrpSpPr/>
            <p:nvPr/>
          </p:nvGrpSpPr>
          <p:grpSpPr>
            <a:xfrm rot="16200000">
              <a:off x="2637484" y="3522721"/>
              <a:ext cx="0" cy="261538"/>
              <a:chOff x="9455678" y="2769636"/>
              <a:chExt cx="0" cy="342416"/>
            </a:xfrm>
          </p:grpSpPr>
          <p:cxnSp>
            <p:nvCxnSpPr>
              <p:cNvPr id="121" name="Straight Arrow Connector 120">
                <a:extLst>
                  <a:ext uri="{FF2B5EF4-FFF2-40B4-BE49-F238E27FC236}">
                    <a16:creationId xmlns:a16="http://schemas.microsoft.com/office/drawing/2014/main" id="{2850A40A-8DBA-498B-9E13-5128C63725E1}"/>
                  </a:ext>
                </a:extLst>
              </p:cNvPr>
              <p:cNvCxnSpPr/>
              <p:nvPr/>
            </p:nvCxnSpPr>
            <p:spPr>
              <a:xfrm flipV="1">
                <a:off x="9455678" y="2769636"/>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6A0ADCDA-1264-46DF-A09E-69F7E526002F}"/>
                  </a:ext>
                </a:extLst>
              </p:cNvPr>
              <p:cNvCxnSpPr/>
              <p:nvPr/>
            </p:nvCxnSpPr>
            <p:spPr>
              <a:xfrm>
                <a:off x="9455678" y="2950369"/>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grpSp>
      </p:grpSp>
      <p:sp>
        <p:nvSpPr>
          <p:cNvPr id="125" name="Freeform: Shape 124">
            <a:extLst>
              <a:ext uri="{FF2B5EF4-FFF2-40B4-BE49-F238E27FC236}">
                <a16:creationId xmlns:a16="http://schemas.microsoft.com/office/drawing/2014/main" id="{D623B778-6831-4C5C-8CD5-4D9628A0FAC6}"/>
              </a:ext>
            </a:extLst>
          </p:cNvPr>
          <p:cNvSpPr/>
          <p:nvPr/>
        </p:nvSpPr>
        <p:spPr>
          <a:xfrm>
            <a:off x="5798857" y="2134112"/>
            <a:ext cx="1565631" cy="160584"/>
          </a:xfrm>
          <a:custGeom>
            <a:avLst/>
            <a:gdLst>
              <a:gd name="connsiteX0" fmla="*/ 0 w 1565631"/>
              <a:gd name="connsiteY0" fmla="*/ 133821 h 160584"/>
              <a:gd name="connsiteX1" fmla="*/ 593245 w 1565631"/>
              <a:gd name="connsiteY1" fmla="*/ 8928 h 160584"/>
              <a:gd name="connsiteX2" fmla="*/ 1182029 w 1565631"/>
              <a:gd name="connsiteY2" fmla="*/ 26770 h 160584"/>
              <a:gd name="connsiteX3" fmla="*/ 1565631 w 1565631"/>
              <a:gd name="connsiteY3" fmla="*/ 160584 h 160584"/>
            </a:gdLst>
            <a:ahLst/>
            <a:cxnLst>
              <a:cxn ang="0">
                <a:pos x="connsiteX0" y="connsiteY0"/>
              </a:cxn>
              <a:cxn ang="0">
                <a:pos x="connsiteX1" y="connsiteY1"/>
              </a:cxn>
              <a:cxn ang="0">
                <a:pos x="connsiteX2" y="connsiteY2"/>
              </a:cxn>
              <a:cxn ang="0">
                <a:pos x="connsiteX3" y="connsiteY3"/>
              </a:cxn>
            </a:cxnLst>
            <a:rect l="l" t="t" r="r" b="b"/>
            <a:pathLst>
              <a:path w="1565631" h="160584">
                <a:moveTo>
                  <a:pt x="0" y="133821"/>
                </a:moveTo>
                <a:cubicBezTo>
                  <a:pt x="198120" y="80295"/>
                  <a:pt x="396240" y="26770"/>
                  <a:pt x="593245" y="8928"/>
                </a:cubicBezTo>
                <a:cubicBezTo>
                  <a:pt x="790250" y="-8914"/>
                  <a:pt x="1019965" y="1494"/>
                  <a:pt x="1182029" y="26770"/>
                </a:cubicBezTo>
                <a:cubicBezTo>
                  <a:pt x="1344093" y="52046"/>
                  <a:pt x="1454862" y="106315"/>
                  <a:pt x="1565631" y="160584"/>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nvGrpSpPr>
          <p:cNvPr id="85" name="Group 84">
            <a:extLst>
              <a:ext uri="{FF2B5EF4-FFF2-40B4-BE49-F238E27FC236}">
                <a16:creationId xmlns:a16="http://schemas.microsoft.com/office/drawing/2014/main" id="{7967975E-89C0-495B-934C-BBAB86DB2BCC}"/>
              </a:ext>
            </a:extLst>
          </p:cNvPr>
          <p:cNvGrpSpPr/>
          <p:nvPr/>
        </p:nvGrpSpPr>
        <p:grpSpPr>
          <a:xfrm>
            <a:off x="6141642" y="2031073"/>
            <a:ext cx="277061" cy="281570"/>
            <a:chOff x="2476575" y="3492582"/>
            <a:chExt cx="321817" cy="321816"/>
          </a:xfrm>
        </p:grpSpPr>
        <p:sp>
          <p:nvSpPr>
            <p:cNvPr id="86" name="Oval 85">
              <a:extLst>
                <a:ext uri="{FF2B5EF4-FFF2-40B4-BE49-F238E27FC236}">
                  <a16:creationId xmlns:a16="http://schemas.microsoft.com/office/drawing/2014/main" id="{4915710E-3BD1-401F-BB7D-6672474E0D06}"/>
                </a:ext>
              </a:extLst>
            </p:cNvPr>
            <p:cNvSpPr/>
            <p:nvPr/>
          </p:nvSpPr>
          <p:spPr>
            <a:xfrm>
              <a:off x="2476575" y="3492582"/>
              <a:ext cx="321817" cy="32181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 typeface="Arial"/>
                <a:buNone/>
                <a:tabLst/>
                <a:defRPr/>
              </a:pPr>
              <a:endParaRPr kumimoji="0" lang="en-IN" sz="1200" b="0" i="0" u="none" strike="noStrike" kern="1200" cap="none" spc="0" normalizeH="0" baseline="0" noProof="0" dirty="0">
                <a:ln>
                  <a:noFill/>
                </a:ln>
                <a:solidFill>
                  <a:srgbClr val="0D274D"/>
                </a:solidFill>
                <a:effectLst/>
                <a:uLnTx/>
                <a:uFillTx/>
                <a:latin typeface="Arial" panose="020B0604020202020204" pitchFamily="34" charset="0"/>
                <a:cs typeface="Arial" panose="020B0604020202020204" pitchFamily="34" charset="0"/>
                <a:sym typeface="Arial"/>
              </a:endParaRPr>
            </a:p>
          </p:txBody>
        </p:sp>
        <p:grpSp>
          <p:nvGrpSpPr>
            <p:cNvPr id="87" name="Group 86">
              <a:extLst>
                <a:ext uri="{FF2B5EF4-FFF2-40B4-BE49-F238E27FC236}">
                  <a16:creationId xmlns:a16="http://schemas.microsoft.com/office/drawing/2014/main" id="{6D5287F6-251F-4CE6-B9B4-B265801E48E6}"/>
                </a:ext>
              </a:extLst>
            </p:cNvPr>
            <p:cNvGrpSpPr/>
            <p:nvPr/>
          </p:nvGrpSpPr>
          <p:grpSpPr>
            <a:xfrm>
              <a:off x="2637484" y="3522722"/>
              <a:ext cx="0" cy="261536"/>
              <a:chOff x="9455678" y="2769637"/>
              <a:chExt cx="0" cy="342415"/>
            </a:xfrm>
          </p:grpSpPr>
          <p:cxnSp>
            <p:nvCxnSpPr>
              <p:cNvPr id="91" name="Straight Arrow Connector 90">
                <a:extLst>
                  <a:ext uri="{FF2B5EF4-FFF2-40B4-BE49-F238E27FC236}">
                    <a16:creationId xmlns:a16="http://schemas.microsoft.com/office/drawing/2014/main" id="{B8600D9B-809B-4EB2-8AEE-C833055CEF01}"/>
                  </a:ext>
                </a:extLst>
              </p:cNvPr>
              <p:cNvCxnSpPr/>
              <p:nvPr/>
            </p:nvCxnSpPr>
            <p:spPr>
              <a:xfrm>
                <a:off x="9455678" y="2769637"/>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D6CDAA7-2613-4CD2-B978-22827511ADDC}"/>
                  </a:ext>
                </a:extLst>
              </p:cNvPr>
              <p:cNvCxnSpPr/>
              <p:nvPr/>
            </p:nvCxnSpPr>
            <p:spPr>
              <a:xfrm flipV="1">
                <a:off x="9455678" y="2950369"/>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98CF9675-D07A-48C6-825B-D316847546FA}"/>
                </a:ext>
              </a:extLst>
            </p:cNvPr>
            <p:cNvGrpSpPr/>
            <p:nvPr/>
          </p:nvGrpSpPr>
          <p:grpSpPr>
            <a:xfrm rot="16200000">
              <a:off x="2637484" y="3522721"/>
              <a:ext cx="0" cy="261538"/>
              <a:chOff x="9455678" y="2769636"/>
              <a:chExt cx="0" cy="342416"/>
            </a:xfrm>
          </p:grpSpPr>
          <p:cxnSp>
            <p:nvCxnSpPr>
              <p:cNvPr id="89" name="Straight Arrow Connector 88">
                <a:extLst>
                  <a:ext uri="{FF2B5EF4-FFF2-40B4-BE49-F238E27FC236}">
                    <a16:creationId xmlns:a16="http://schemas.microsoft.com/office/drawing/2014/main" id="{9CE07AF8-F05F-4BAE-BA37-3286622CFF57}"/>
                  </a:ext>
                </a:extLst>
              </p:cNvPr>
              <p:cNvCxnSpPr/>
              <p:nvPr/>
            </p:nvCxnSpPr>
            <p:spPr>
              <a:xfrm flipV="1">
                <a:off x="9455678" y="2769636"/>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C3A6A05-3313-4F25-803B-6DB7727A0DD0}"/>
                  </a:ext>
                </a:extLst>
              </p:cNvPr>
              <p:cNvCxnSpPr/>
              <p:nvPr/>
            </p:nvCxnSpPr>
            <p:spPr>
              <a:xfrm>
                <a:off x="9455678" y="2950369"/>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grpSp>
      </p:grpSp>
      <p:grpSp>
        <p:nvGrpSpPr>
          <p:cNvPr id="93" name="Group 92">
            <a:extLst>
              <a:ext uri="{FF2B5EF4-FFF2-40B4-BE49-F238E27FC236}">
                <a16:creationId xmlns:a16="http://schemas.microsoft.com/office/drawing/2014/main" id="{F3592355-0FAF-4C8B-9AE4-E7D632EC63FC}"/>
              </a:ext>
            </a:extLst>
          </p:cNvPr>
          <p:cNvGrpSpPr/>
          <p:nvPr/>
        </p:nvGrpSpPr>
        <p:grpSpPr>
          <a:xfrm>
            <a:off x="6738301" y="2008782"/>
            <a:ext cx="277061" cy="281570"/>
            <a:chOff x="2476575" y="3492582"/>
            <a:chExt cx="321817" cy="321816"/>
          </a:xfrm>
        </p:grpSpPr>
        <p:sp>
          <p:nvSpPr>
            <p:cNvPr id="94" name="Oval 93">
              <a:extLst>
                <a:ext uri="{FF2B5EF4-FFF2-40B4-BE49-F238E27FC236}">
                  <a16:creationId xmlns:a16="http://schemas.microsoft.com/office/drawing/2014/main" id="{44AD5344-5CFE-494E-8881-824A55BF17E6}"/>
                </a:ext>
              </a:extLst>
            </p:cNvPr>
            <p:cNvSpPr/>
            <p:nvPr/>
          </p:nvSpPr>
          <p:spPr>
            <a:xfrm>
              <a:off x="2476575" y="3492582"/>
              <a:ext cx="321817" cy="32181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 typeface="Arial"/>
                <a:buNone/>
                <a:tabLst/>
                <a:defRPr/>
              </a:pPr>
              <a:endParaRPr kumimoji="0" lang="en-IN" sz="1200" b="0" i="0" u="none" strike="noStrike" kern="1200" cap="none" spc="0" normalizeH="0" baseline="0" noProof="0" dirty="0">
                <a:ln>
                  <a:noFill/>
                </a:ln>
                <a:solidFill>
                  <a:srgbClr val="0D274D"/>
                </a:solidFill>
                <a:effectLst/>
                <a:uLnTx/>
                <a:uFillTx/>
                <a:latin typeface="Arial" panose="020B0604020202020204" pitchFamily="34" charset="0"/>
                <a:cs typeface="Arial" panose="020B0604020202020204" pitchFamily="34" charset="0"/>
                <a:sym typeface="Arial"/>
              </a:endParaRPr>
            </a:p>
          </p:txBody>
        </p:sp>
        <p:grpSp>
          <p:nvGrpSpPr>
            <p:cNvPr id="95" name="Group 94">
              <a:extLst>
                <a:ext uri="{FF2B5EF4-FFF2-40B4-BE49-F238E27FC236}">
                  <a16:creationId xmlns:a16="http://schemas.microsoft.com/office/drawing/2014/main" id="{DE343126-0A5A-466E-970A-FA1484A17F43}"/>
                </a:ext>
              </a:extLst>
            </p:cNvPr>
            <p:cNvGrpSpPr/>
            <p:nvPr/>
          </p:nvGrpSpPr>
          <p:grpSpPr>
            <a:xfrm>
              <a:off x="2637484" y="3522722"/>
              <a:ext cx="0" cy="261536"/>
              <a:chOff x="9455678" y="2769637"/>
              <a:chExt cx="0" cy="342415"/>
            </a:xfrm>
          </p:grpSpPr>
          <p:cxnSp>
            <p:nvCxnSpPr>
              <p:cNvPr id="99" name="Straight Arrow Connector 98">
                <a:extLst>
                  <a:ext uri="{FF2B5EF4-FFF2-40B4-BE49-F238E27FC236}">
                    <a16:creationId xmlns:a16="http://schemas.microsoft.com/office/drawing/2014/main" id="{9A90E345-BD44-4435-860E-E5EAE68169EA}"/>
                  </a:ext>
                </a:extLst>
              </p:cNvPr>
              <p:cNvCxnSpPr/>
              <p:nvPr/>
            </p:nvCxnSpPr>
            <p:spPr>
              <a:xfrm>
                <a:off x="9455678" y="2769637"/>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0887C4E-53C7-459B-AFEB-EEF6BC6EBBC8}"/>
                  </a:ext>
                </a:extLst>
              </p:cNvPr>
              <p:cNvCxnSpPr/>
              <p:nvPr/>
            </p:nvCxnSpPr>
            <p:spPr>
              <a:xfrm flipV="1">
                <a:off x="9455678" y="2950369"/>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0576B97-243C-4FFB-9602-CF89982CF7E5}"/>
                </a:ext>
              </a:extLst>
            </p:cNvPr>
            <p:cNvGrpSpPr/>
            <p:nvPr/>
          </p:nvGrpSpPr>
          <p:grpSpPr>
            <a:xfrm rot="16200000">
              <a:off x="2637484" y="3522721"/>
              <a:ext cx="0" cy="261538"/>
              <a:chOff x="9455678" y="2769636"/>
              <a:chExt cx="0" cy="342416"/>
            </a:xfrm>
          </p:grpSpPr>
          <p:cxnSp>
            <p:nvCxnSpPr>
              <p:cNvPr id="97" name="Straight Arrow Connector 96">
                <a:extLst>
                  <a:ext uri="{FF2B5EF4-FFF2-40B4-BE49-F238E27FC236}">
                    <a16:creationId xmlns:a16="http://schemas.microsoft.com/office/drawing/2014/main" id="{B3F059FB-4B8A-41CE-8BAD-0421F6130565}"/>
                  </a:ext>
                </a:extLst>
              </p:cNvPr>
              <p:cNvCxnSpPr/>
              <p:nvPr/>
            </p:nvCxnSpPr>
            <p:spPr>
              <a:xfrm flipV="1">
                <a:off x="9455678" y="2769636"/>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0B3FC58B-2F0E-42AB-862C-B52B25B96266}"/>
                  </a:ext>
                </a:extLst>
              </p:cNvPr>
              <p:cNvCxnSpPr/>
              <p:nvPr/>
            </p:nvCxnSpPr>
            <p:spPr>
              <a:xfrm>
                <a:off x="9455678" y="2950369"/>
                <a:ext cx="0" cy="161683"/>
              </a:xfrm>
              <a:prstGeom prst="straightConnector1">
                <a:avLst/>
              </a:prstGeom>
              <a:ln w="6350">
                <a:solidFill>
                  <a:schemeClr val="bg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grpSp>
      </p:grpSp>
      <p:sp>
        <p:nvSpPr>
          <p:cNvPr id="128" name="TextBox 127">
            <a:extLst>
              <a:ext uri="{FF2B5EF4-FFF2-40B4-BE49-F238E27FC236}">
                <a16:creationId xmlns:a16="http://schemas.microsoft.com/office/drawing/2014/main" id="{614B5D0A-D027-42D4-807A-020A291088A8}"/>
              </a:ext>
            </a:extLst>
          </p:cNvPr>
          <p:cNvSpPr txBox="1"/>
          <p:nvPr/>
        </p:nvSpPr>
        <p:spPr>
          <a:xfrm>
            <a:off x="7663469" y="2165493"/>
            <a:ext cx="803425" cy="261610"/>
          </a:xfrm>
          <a:prstGeom prst="rect">
            <a:avLst/>
          </a:prstGeom>
          <a:noFill/>
        </p:spPr>
        <p:txBody>
          <a:bodyPr wrap="none" rtlCol="0">
            <a:spAutoFit/>
          </a:bodyPr>
          <a:lstStyle>
            <a:defPPr>
              <a:defRPr lang="en-US"/>
            </a:defPPr>
            <a:lvl1pPr>
              <a:defRPr sz="1100">
                <a:latin typeface="+mn-lt"/>
              </a:defRPr>
            </a:lvl1pPr>
          </a:lstStyle>
          <a:p>
            <a:r>
              <a:rPr lang="en-US" dirty="0"/>
              <a:t>10G circuit</a:t>
            </a:r>
          </a:p>
        </p:txBody>
      </p:sp>
      <p:cxnSp>
        <p:nvCxnSpPr>
          <p:cNvPr id="130" name="Straight Arrow Connector 129">
            <a:extLst>
              <a:ext uri="{FF2B5EF4-FFF2-40B4-BE49-F238E27FC236}">
                <a16:creationId xmlns:a16="http://schemas.microsoft.com/office/drawing/2014/main" id="{7AB186FA-D718-4A17-961A-083CDFFAF1B8}"/>
              </a:ext>
            </a:extLst>
          </p:cNvPr>
          <p:cNvCxnSpPr>
            <a:cxnSpLocks/>
          </p:cNvCxnSpPr>
          <p:nvPr/>
        </p:nvCxnSpPr>
        <p:spPr>
          <a:xfrm>
            <a:off x="4919923" y="2840016"/>
            <a:ext cx="351829" cy="166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9" name="Group 138">
            <a:extLst>
              <a:ext uri="{FF2B5EF4-FFF2-40B4-BE49-F238E27FC236}">
                <a16:creationId xmlns:a16="http://schemas.microsoft.com/office/drawing/2014/main" id="{33297CF2-6764-4E4D-915F-6EA8FFA1C85D}"/>
              </a:ext>
            </a:extLst>
          </p:cNvPr>
          <p:cNvGrpSpPr>
            <a:grpSpLocks noChangeAspect="1"/>
          </p:cNvGrpSpPr>
          <p:nvPr/>
        </p:nvGrpSpPr>
        <p:grpSpPr bwMode="auto">
          <a:xfrm>
            <a:off x="5425071" y="2945054"/>
            <a:ext cx="213985" cy="265241"/>
            <a:chOff x="1556" y="444"/>
            <a:chExt cx="1027" cy="1273"/>
          </a:xfrm>
        </p:grpSpPr>
        <p:sp>
          <p:nvSpPr>
            <p:cNvPr id="140" name="Freeform 22">
              <a:extLst>
                <a:ext uri="{FF2B5EF4-FFF2-40B4-BE49-F238E27FC236}">
                  <a16:creationId xmlns:a16="http://schemas.microsoft.com/office/drawing/2014/main" id="{162FD86C-F55A-4F38-93E7-914AABA7BA0B}"/>
                </a:ext>
              </a:extLst>
            </p:cNvPr>
            <p:cNvSpPr>
              <a:spLocks/>
            </p:cNvSpPr>
            <p:nvPr/>
          </p:nvSpPr>
          <p:spPr bwMode="auto">
            <a:xfrm>
              <a:off x="1556" y="444"/>
              <a:ext cx="1027" cy="1273"/>
            </a:xfrm>
            <a:custGeom>
              <a:avLst/>
              <a:gdLst>
                <a:gd name="T0" fmla="*/ 36 w 432"/>
                <a:gd name="T1" fmla="*/ 0 h 536"/>
                <a:gd name="T2" fmla="*/ 0 w 432"/>
                <a:gd name="T3" fmla="*/ 36 h 536"/>
                <a:gd name="T4" fmla="*/ 0 w 432"/>
                <a:gd name="T5" fmla="*/ 500 h 536"/>
                <a:gd name="T6" fmla="*/ 36 w 432"/>
                <a:gd name="T7" fmla="*/ 536 h 536"/>
                <a:gd name="T8" fmla="*/ 396 w 432"/>
                <a:gd name="T9" fmla="*/ 536 h 536"/>
                <a:gd name="T10" fmla="*/ 432 w 432"/>
                <a:gd name="T11" fmla="*/ 500 h 536"/>
                <a:gd name="T12" fmla="*/ 432 w 432"/>
                <a:gd name="T13" fmla="*/ 135 h 536"/>
                <a:gd name="T14" fmla="*/ 299 w 432"/>
                <a:gd name="T15" fmla="*/ 0 h 536"/>
                <a:gd name="T16" fmla="*/ 36 w 432"/>
                <a:gd name="T1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536">
                  <a:moveTo>
                    <a:pt x="36" y="0"/>
                  </a:moveTo>
                  <a:cubicBezTo>
                    <a:pt x="16" y="0"/>
                    <a:pt x="0" y="16"/>
                    <a:pt x="0" y="36"/>
                  </a:cubicBezTo>
                  <a:cubicBezTo>
                    <a:pt x="0" y="500"/>
                    <a:pt x="0" y="500"/>
                    <a:pt x="0" y="500"/>
                  </a:cubicBezTo>
                  <a:cubicBezTo>
                    <a:pt x="0" y="520"/>
                    <a:pt x="16" y="536"/>
                    <a:pt x="36" y="536"/>
                  </a:cubicBezTo>
                  <a:cubicBezTo>
                    <a:pt x="396" y="536"/>
                    <a:pt x="396" y="536"/>
                    <a:pt x="396" y="536"/>
                  </a:cubicBezTo>
                  <a:cubicBezTo>
                    <a:pt x="415" y="536"/>
                    <a:pt x="432" y="520"/>
                    <a:pt x="432" y="500"/>
                  </a:cubicBezTo>
                  <a:cubicBezTo>
                    <a:pt x="432" y="135"/>
                    <a:pt x="432" y="135"/>
                    <a:pt x="432" y="135"/>
                  </a:cubicBezTo>
                  <a:cubicBezTo>
                    <a:pt x="299" y="0"/>
                    <a:pt x="299" y="0"/>
                    <a:pt x="299" y="0"/>
                  </a:cubicBezTo>
                  <a:lnTo>
                    <a:pt x="36" y="0"/>
                  </a:ln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3">
              <a:extLst>
                <a:ext uri="{FF2B5EF4-FFF2-40B4-BE49-F238E27FC236}">
                  <a16:creationId xmlns:a16="http://schemas.microsoft.com/office/drawing/2014/main" id="{AB0E1EF5-F686-4D6C-A1DB-F232C16780CD}"/>
                </a:ext>
              </a:extLst>
            </p:cNvPr>
            <p:cNvSpPr>
              <a:spLocks/>
            </p:cNvSpPr>
            <p:nvPr/>
          </p:nvSpPr>
          <p:spPr bwMode="auto">
            <a:xfrm>
              <a:off x="1699" y="684"/>
              <a:ext cx="456" cy="95"/>
            </a:xfrm>
            <a:custGeom>
              <a:avLst/>
              <a:gdLst>
                <a:gd name="T0" fmla="*/ 172 w 192"/>
                <a:gd name="T1" fmla="*/ 40 h 40"/>
                <a:gd name="T2" fmla="*/ 20 w 192"/>
                <a:gd name="T3" fmla="*/ 40 h 40"/>
                <a:gd name="T4" fmla="*/ 0 w 192"/>
                <a:gd name="T5" fmla="*/ 20 h 40"/>
                <a:gd name="T6" fmla="*/ 20 w 192"/>
                <a:gd name="T7" fmla="*/ 0 h 40"/>
                <a:gd name="T8" fmla="*/ 172 w 192"/>
                <a:gd name="T9" fmla="*/ 0 h 40"/>
                <a:gd name="T10" fmla="*/ 192 w 192"/>
                <a:gd name="T11" fmla="*/ 20 h 40"/>
                <a:gd name="T12" fmla="*/ 172 w 19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92" h="40">
                  <a:moveTo>
                    <a:pt x="172" y="40"/>
                  </a:moveTo>
                  <a:cubicBezTo>
                    <a:pt x="20" y="40"/>
                    <a:pt x="20" y="40"/>
                    <a:pt x="20" y="40"/>
                  </a:cubicBezTo>
                  <a:cubicBezTo>
                    <a:pt x="9" y="40"/>
                    <a:pt x="0" y="31"/>
                    <a:pt x="0" y="20"/>
                  </a:cubicBezTo>
                  <a:cubicBezTo>
                    <a:pt x="0" y="9"/>
                    <a:pt x="9" y="0"/>
                    <a:pt x="20" y="0"/>
                  </a:cubicBezTo>
                  <a:cubicBezTo>
                    <a:pt x="172" y="0"/>
                    <a:pt x="172" y="0"/>
                    <a:pt x="172" y="0"/>
                  </a:cubicBezTo>
                  <a:cubicBezTo>
                    <a:pt x="183" y="0"/>
                    <a:pt x="192" y="9"/>
                    <a:pt x="192" y="20"/>
                  </a:cubicBezTo>
                  <a:cubicBezTo>
                    <a:pt x="192" y="31"/>
                    <a:pt x="183" y="40"/>
                    <a:pt x="172" y="4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4">
              <a:extLst>
                <a:ext uri="{FF2B5EF4-FFF2-40B4-BE49-F238E27FC236}">
                  <a16:creationId xmlns:a16="http://schemas.microsoft.com/office/drawing/2014/main" id="{B81D9736-A8F1-4FBE-8538-219CBF6B9BEB}"/>
                </a:ext>
              </a:extLst>
            </p:cNvPr>
            <p:cNvSpPr>
              <a:spLocks/>
            </p:cNvSpPr>
            <p:nvPr/>
          </p:nvSpPr>
          <p:spPr bwMode="auto">
            <a:xfrm>
              <a:off x="1699" y="917"/>
              <a:ext cx="732" cy="95"/>
            </a:xfrm>
            <a:custGeom>
              <a:avLst/>
              <a:gdLst>
                <a:gd name="T0" fmla="*/ 288 w 308"/>
                <a:gd name="T1" fmla="*/ 40 h 40"/>
                <a:gd name="T2" fmla="*/ 20 w 308"/>
                <a:gd name="T3" fmla="*/ 40 h 40"/>
                <a:gd name="T4" fmla="*/ 0 w 308"/>
                <a:gd name="T5" fmla="*/ 20 h 40"/>
                <a:gd name="T6" fmla="*/ 20 w 308"/>
                <a:gd name="T7" fmla="*/ 0 h 40"/>
                <a:gd name="T8" fmla="*/ 288 w 308"/>
                <a:gd name="T9" fmla="*/ 0 h 40"/>
                <a:gd name="T10" fmla="*/ 308 w 308"/>
                <a:gd name="T11" fmla="*/ 20 h 40"/>
                <a:gd name="T12" fmla="*/ 288 w 30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08" h="40">
                  <a:moveTo>
                    <a:pt x="288" y="40"/>
                  </a:moveTo>
                  <a:cubicBezTo>
                    <a:pt x="20" y="40"/>
                    <a:pt x="20" y="40"/>
                    <a:pt x="20" y="40"/>
                  </a:cubicBezTo>
                  <a:cubicBezTo>
                    <a:pt x="9" y="40"/>
                    <a:pt x="0" y="31"/>
                    <a:pt x="0" y="20"/>
                  </a:cubicBezTo>
                  <a:cubicBezTo>
                    <a:pt x="0" y="9"/>
                    <a:pt x="9" y="0"/>
                    <a:pt x="20" y="0"/>
                  </a:cubicBezTo>
                  <a:cubicBezTo>
                    <a:pt x="288" y="0"/>
                    <a:pt x="288" y="0"/>
                    <a:pt x="288" y="0"/>
                  </a:cubicBezTo>
                  <a:cubicBezTo>
                    <a:pt x="299" y="0"/>
                    <a:pt x="308" y="9"/>
                    <a:pt x="308" y="20"/>
                  </a:cubicBezTo>
                  <a:cubicBezTo>
                    <a:pt x="308" y="31"/>
                    <a:pt x="299" y="40"/>
                    <a:pt x="288" y="4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5">
              <a:extLst>
                <a:ext uri="{FF2B5EF4-FFF2-40B4-BE49-F238E27FC236}">
                  <a16:creationId xmlns:a16="http://schemas.microsoft.com/office/drawing/2014/main" id="{CC5E16C3-7461-4089-BB08-A937E8E8C7D3}"/>
                </a:ext>
              </a:extLst>
            </p:cNvPr>
            <p:cNvSpPr>
              <a:spLocks/>
            </p:cNvSpPr>
            <p:nvPr/>
          </p:nvSpPr>
          <p:spPr bwMode="auto">
            <a:xfrm>
              <a:off x="1699" y="1152"/>
              <a:ext cx="732" cy="95"/>
            </a:xfrm>
            <a:custGeom>
              <a:avLst/>
              <a:gdLst>
                <a:gd name="T0" fmla="*/ 288 w 308"/>
                <a:gd name="T1" fmla="*/ 40 h 40"/>
                <a:gd name="T2" fmla="*/ 20 w 308"/>
                <a:gd name="T3" fmla="*/ 40 h 40"/>
                <a:gd name="T4" fmla="*/ 0 w 308"/>
                <a:gd name="T5" fmla="*/ 20 h 40"/>
                <a:gd name="T6" fmla="*/ 20 w 308"/>
                <a:gd name="T7" fmla="*/ 0 h 40"/>
                <a:gd name="T8" fmla="*/ 288 w 308"/>
                <a:gd name="T9" fmla="*/ 0 h 40"/>
                <a:gd name="T10" fmla="*/ 308 w 308"/>
                <a:gd name="T11" fmla="*/ 20 h 40"/>
                <a:gd name="T12" fmla="*/ 288 w 30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08" h="40">
                  <a:moveTo>
                    <a:pt x="288" y="40"/>
                  </a:moveTo>
                  <a:cubicBezTo>
                    <a:pt x="20" y="40"/>
                    <a:pt x="20" y="40"/>
                    <a:pt x="20" y="40"/>
                  </a:cubicBezTo>
                  <a:cubicBezTo>
                    <a:pt x="9" y="40"/>
                    <a:pt x="0" y="31"/>
                    <a:pt x="0" y="20"/>
                  </a:cubicBezTo>
                  <a:cubicBezTo>
                    <a:pt x="0" y="9"/>
                    <a:pt x="9" y="0"/>
                    <a:pt x="20" y="0"/>
                  </a:cubicBezTo>
                  <a:cubicBezTo>
                    <a:pt x="288" y="0"/>
                    <a:pt x="288" y="0"/>
                    <a:pt x="288" y="0"/>
                  </a:cubicBezTo>
                  <a:cubicBezTo>
                    <a:pt x="299" y="0"/>
                    <a:pt x="308" y="9"/>
                    <a:pt x="308" y="20"/>
                  </a:cubicBezTo>
                  <a:cubicBezTo>
                    <a:pt x="308" y="31"/>
                    <a:pt x="299" y="40"/>
                    <a:pt x="288" y="4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6">
              <a:extLst>
                <a:ext uri="{FF2B5EF4-FFF2-40B4-BE49-F238E27FC236}">
                  <a16:creationId xmlns:a16="http://schemas.microsoft.com/office/drawing/2014/main" id="{704E0412-0A0F-457D-9625-1AF915686EAB}"/>
                </a:ext>
              </a:extLst>
            </p:cNvPr>
            <p:cNvSpPr>
              <a:spLocks/>
            </p:cNvSpPr>
            <p:nvPr/>
          </p:nvSpPr>
          <p:spPr bwMode="auto">
            <a:xfrm>
              <a:off x="1699" y="1387"/>
              <a:ext cx="732" cy="95"/>
            </a:xfrm>
            <a:custGeom>
              <a:avLst/>
              <a:gdLst>
                <a:gd name="T0" fmla="*/ 288 w 308"/>
                <a:gd name="T1" fmla="*/ 40 h 40"/>
                <a:gd name="T2" fmla="*/ 20 w 308"/>
                <a:gd name="T3" fmla="*/ 40 h 40"/>
                <a:gd name="T4" fmla="*/ 0 w 308"/>
                <a:gd name="T5" fmla="*/ 20 h 40"/>
                <a:gd name="T6" fmla="*/ 20 w 308"/>
                <a:gd name="T7" fmla="*/ 0 h 40"/>
                <a:gd name="T8" fmla="*/ 288 w 308"/>
                <a:gd name="T9" fmla="*/ 0 h 40"/>
                <a:gd name="T10" fmla="*/ 308 w 308"/>
                <a:gd name="T11" fmla="*/ 20 h 40"/>
                <a:gd name="T12" fmla="*/ 288 w 30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08" h="40">
                  <a:moveTo>
                    <a:pt x="288" y="40"/>
                  </a:moveTo>
                  <a:cubicBezTo>
                    <a:pt x="20" y="40"/>
                    <a:pt x="20" y="40"/>
                    <a:pt x="20" y="40"/>
                  </a:cubicBezTo>
                  <a:cubicBezTo>
                    <a:pt x="9" y="40"/>
                    <a:pt x="0" y="31"/>
                    <a:pt x="0" y="20"/>
                  </a:cubicBezTo>
                  <a:cubicBezTo>
                    <a:pt x="0" y="9"/>
                    <a:pt x="9" y="0"/>
                    <a:pt x="20" y="0"/>
                  </a:cubicBezTo>
                  <a:cubicBezTo>
                    <a:pt x="288" y="0"/>
                    <a:pt x="288" y="0"/>
                    <a:pt x="288" y="0"/>
                  </a:cubicBezTo>
                  <a:cubicBezTo>
                    <a:pt x="299" y="0"/>
                    <a:pt x="308" y="9"/>
                    <a:pt x="308" y="20"/>
                  </a:cubicBezTo>
                  <a:cubicBezTo>
                    <a:pt x="308" y="31"/>
                    <a:pt x="299" y="40"/>
                    <a:pt x="288" y="4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7">
              <a:extLst>
                <a:ext uri="{FF2B5EF4-FFF2-40B4-BE49-F238E27FC236}">
                  <a16:creationId xmlns:a16="http://schemas.microsoft.com/office/drawing/2014/main" id="{6BBB724A-141D-468D-AF42-D5F9B47AC7A4}"/>
                </a:ext>
              </a:extLst>
            </p:cNvPr>
            <p:cNvSpPr>
              <a:spLocks/>
            </p:cNvSpPr>
            <p:nvPr/>
          </p:nvSpPr>
          <p:spPr bwMode="auto">
            <a:xfrm>
              <a:off x="2267" y="444"/>
              <a:ext cx="316" cy="320"/>
            </a:xfrm>
            <a:custGeom>
              <a:avLst/>
              <a:gdLst>
                <a:gd name="T0" fmla="*/ 133 w 133"/>
                <a:gd name="T1" fmla="*/ 135 h 135"/>
                <a:gd name="T2" fmla="*/ 0 w 133"/>
                <a:gd name="T3" fmla="*/ 0 h 135"/>
                <a:gd name="T4" fmla="*/ 0 w 133"/>
                <a:gd name="T5" fmla="*/ 0 h 135"/>
                <a:gd name="T6" fmla="*/ 0 w 133"/>
                <a:gd name="T7" fmla="*/ 99 h 135"/>
                <a:gd name="T8" fmla="*/ 36 w 133"/>
                <a:gd name="T9" fmla="*/ 135 h 135"/>
                <a:gd name="T10" fmla="*/ 133 w 133"/>
                <a:gd name="T11" fmla="*/ 135 h 135"/>
              </a:gdLst>
              <a:ahLst/>
              <a:cxnLst>
                <a:cxn ang="0">
                  <a:pos x="T0" y="T1"/>
                </a:cxn>
                <a:cxn ang="0">
                  <a:pos x="T2" y="T3"/>
                </a:cxn>
                <a:cxn ang="0">
                  <a:pos x="T4" y="T5"/>
                </a:cxn>
                <a:cxn ang="0">
                  <a:pos x="T6" y="T7"/>
                </a:cxn>
                <a:cxn ang="0">
                  <a:pos x="T8" y="T9"/>
                </a:cxn>
                <a:cxn ang="0">
                  <a:pos x="T10" y="T11"/>
                </a:cxn>
              </a:cxnLst>
              <a:rect l="0" t="0" r="r" b="b"/>
              <a:pathLst>
                <a:path w="133" h="135">
                  <a:moveTo>
                    <a:pt x="133" y="135"/>
                  </a:moveTo>
                  <a:cubicBezTo>
                    <a:pt x="0" y="0"/>
                    <a:pt x="0" y="0"/>
                    <a:pt x="0" y="0"/>
                  </a:cubicBezTo>
                  <a:cubicBezTo>
                    <a:pt x="0" y="0"/>
                    <a:pt x="0" y="0"/>
                    <a:pt x="0" y="0"/>
                  </a:cubicBezTo>
                  <a:cubicBezTo>
                    <a:pt x="0" y="99"/>
                    <a:pt x="0" y="99"/>
                    <a:pt x="0" y="99"/>
                  </a:cubicBezTo>
                  <a:cubicBezTo>
                    <a:pt x="0" y="119"/>
                    <a:pt x="17" y="135"/>
                    <a:pt x="36" y="135"/>
                  </a:cubicBezTo>
                  <a:cubicBezTo>
                    <a:pt x="133" y="135"/>
                    <a:pt x="133" y="135"/>
                    <a:pt x="133" y="1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6" name="TextBox 145">
            <a:extLst>
              <a:ext uri="{FF2B5EF4-FFF2-40B4-BE49-F238E27FC236}">
                <a16:creationId xmlns:a16="http://schemas.microsoft.com/office/drawing/2014/main" id="{991BE3DA-7B0E-4422-B0E3-35FD105E2E6B}"/>
              </a:ext>
            </a:extLst>
          </p:cNvPr>
          <p:cNvSpPr txBox="1"/>
          <p:nvPr/>
        </p:nvSpPr>
        <p:spPr>
          <a:xfrm>
            <a:off x="5084028" y="3219416"/>
            <a:ext cx="721672" cy="215444"/>
          </a:xfrm>
          <a:prstGeom prst="rect">
            <a:avLst/>
          </a:prstGeom>
          <a:noFill/>
        </p:spPr>
        <p:txBody>
          <a:bodyPr wrap="none" rtlCol="0">
            <a:spAutoFit/>
          </a:bodyPr>
          <a:lstStyle>
            <a:defPPr>
              <a:defRPr lang="en-US"/>
            </a:defPPr>
            <a:lvl1pPr>
              <a:defRPr sz="1100">
                <a:latin typeface="+mn-lt"/>
              </a:defRPr>
            </a:lvl1pPr>
          </a:lstStyle>
          <a:p>
            <a:r>
              <a:rPr lang="en-US" sz="800" dirty="0"/>
              <a:t>EPNM Jobs</a:t>
            </a:r>
          </a:p>
        </p:txBody>
      </p:sp>
      <p:cxnSp>
        <p:nvCxnSpPr>
          <p:cNvPr id="162" name="Straight Arrow Connector 161">
            <a:extLst>
              <a:ext uri="{FF2B5EF4-FFF2-40B4-BE49-F238E27FC236}">
                <a16:creationId xmlns:a16="http://schemas.microsoft.com/office/drawing/2014/main" id="{84B8A486-571A-4B09-AC85-A3B5FE6E5BBA}"/>
              </a:ext>
            </a:extLst>
          </p:cNvPr>
          <p:cNvCxnSpPr>
            <a:cxnSpLocks/>
          </p:cNvCxnSpPr>
          <p:nvPr/>
        </p:nvCxnSpPr>
        <p:spPr>
          <a:xfrm>
            <a:off x="5716790" y="3089939"/>
            <a:ext cx="240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7" name="Group 146">
            <a:extLst>
              <a:ext uri="{FF2B5EF4-FFF2-40B4-BE49-F238E27FC236}">
                <a16:creationId xmlns:a16="http://schemas.microsoft.com/office/drawing/2014/main" id="{E7BD4AFE-7A56-4708-8923-E828978C80D4}"/>
              </a:ext>
            </a:extLst>
          </p:cNvPr>
          <p:cNvGrpSpPr>
            <a:grpSpLocks noChangeAspect="1"/>
          </p:cNvGrpSpPr>
          <p:nvPr/>
        </p:nvGrpSpPr>
        <p:grpSpPr>
          <a:xfrm>
            <a:off x="5976320" y="2927807"/>
            <a:ext cx="303853" cy="306434"/>
            <a:chOff x="12587348" y="2301556"/>
            <a:chExt cx="115021" cy="115998"/>
          </a:xfrm>
          <a:solidFill>
            <a:schemeClr val="accent3"/>
          </a:solidFill>
        </p:grpSpPr>
        <p:sp>
          <p:nvSpPr>
            <p:cNvPr id="148" name="Freeform 36">
              <a:extLst>
                <a:ext uri="{FF2B5EF4-FFF2-40B4-BE49-F238E27FC236}">
                  <a16:creationId xmlns:a16="http://schemas.microsoft.com/office/drawing/2014/main" id="{CA595DFE-B4C1-4CCB-B892-8A5249161B02}"/>
                </a:ext>
              </a:extLst>
            </p:cNvPr>
            <p:cNvSpPr>
              <a:spLocks noChangeAspect="1"/>
            </p:cNvSpPr>
            <p:nvPr/>
          </p:nvSpPr>
          <p:spPr bwMode="auto">
            <a:xfrm>
              <a:off x="12634348" y="2325555"/>
              <a:ext cx="20999" cy="22999"/>
            </a:xfrm>
            <a:custGeom>
              <a:avLst/>
              <a:gdLst>
                <a:gd name="T0" fmla="*/ 9 w 9"/>
                <a:gd name="T1" fmla="*/ 0 h 10"/>
                <a:gd name="T2" fmla="*/ 7 w 9"/>
                <a:gd name="T3" fmla="*/ 0 h 10"/>
                <a:gd name="T4" fmla="*/ 0 w 9"/>
                <a:gd name="T5" fmla="*/ 0 h 10"/>
                <a:gd name="T6" fmla="*/ 0 w 9"/>
                <a:gd name="T7" fmla="*/ 10 h 10"/>
                <a:gd name="T8" fmla="*/ 9 w 9"/>
                <a:gd name="T9" fmla="*/ 10 h 10"/>
                <a:gd name="T10" fmla="*/ 9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9" y="0"/>
                  </a:moveTo>
                  <a:cubicBezTo>
                    <a:pt x="9" y="0"/>
                    <a:pt x="8" y="0"/>
                    <a:pt x="7" y="0"/>
                  </a:cubicBezTo>
                  <a:cubicBezTo>
                    <a:pt x="0" y="0"/>
                    <a:pt x="0" y="0"/>
                    <a:pt x="0" y="0"/>
                  </a:cubicBezTo>
                  <a:cubicBezTo>
                    <a:pt x="0" y="10"/>
                    <a:pt x="0" y="10"/>
                    <a:pt x="0" y="10"/>
                  </a:cubicBezTo>
                  <a:cubicBezTo>
                    <a:pt x="9" y="10"/>
                    <a:pt x="9" y="10"/>
                    <a:pt x="9" y="1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37">
              <a:extLst>
                <a:ext uri="{FF2B5EF4-FFF2-40B4-BE49-F238E27FC236}">
                  <a16:creationId xmlns:a16="http://schemas.microsoft.com/office/drawing/2014/main" id="{65C0A080-4ADB-4803-BB85-6017CA3BC30B}"/>
                </a:ext>
              </a:extLst>
            </p:cNvPr>
            <p:cNvSpPr>
              <a:spLocks noChangeAspect="1"/>
            </p:cNvSpPr>
            <p:nvPr/>
          </p:nvSpPr>
          <p:spPr bwMode="auto">
            <a:xfrm>
              <a:off x="12634348" y="2301556"/>
              <a:ext cx="20999" cy="23999"/>
            </a:xfrm>
            <a:custGeom>
              <a:avLst/>
              <a:gdLst>
                <a:gd name="T0" fmla="*/ 4 w 9"/>
                <a:gd name="T1" fmla="*/ 0 h 10"/>
                <a:gd name="T2" fmla="*/ 0 w 9"/>
                <a:gd name="T3" fmla="*/ 5 h 10"/>
                <a:gd name="T4" fmla="*/ 0 w 9"/>
                <a:gd name="T5" fmla="*/ 10 h 10"/>
                <a:gd name="T6" fmla="*/ 7 w 9"/>
                <a:gd name="T7" fmla="*/ 10 h 10"/>
                <a:gd name="T8" fmla="*/ 9 w 9"/>
                <a:gd name="T9" fmla="*/ 10 h 10"/>
                <a:gd name="T10" fmla="*/ 9 w 9"/>
                <a:gd name="T11" fmla="*/ 5 h 10"/>
                <a:gd name="T12" fmla="*/ 4 w 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4" y="0"/>
                  </a:moveTo>
                  <a:cubicBezTo>
                    <a:pt x="2" y="0"/>
                    <a:pt x="0" y="2"/>
                    <a:pt x="0" y="5"/>
                  </a:cubicBezTo>
                  <a:cubicBezTo>
                    <a:pt x="0" y="10"/>
                    <a:pt x="0" y="10"/>
                    <a:pt x="0" y="10"/>
                  </a:cubicBezTo>
                  <a:cubicBezTo>
                    <a:pt x="7" y="10"/>
                    <a:pt x="7" y="10"/>
                    <a:pt x="7" y="10"/>
                  </a:cubicBezTo>
                  <a:cubicBezTo>
                    <a:pt x="8" y="10"/>
                    <a:pt x="9" y="10"/>
                    <a:pt x="9" y="10"/>
                  </a:cubicBezTo>
                  <a:cubicBezTo>
                    <a:pt x="9" y="5"/>
                    <a:pt x="9" y="5"/>
                    <a:pt x="9" y="5"/>
                  </a:cubicBezTo>
                  <a:cubicBezTo>
                    <a:pt x="9" y="2"/>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38">
              <a:extLst>
                <a:ext uri="{FF2B5EF4-FFF2-40B4-BE49-F238E27FC236}">
                  <a16:creationId xmlns:a16="http://schemas.microsoft.com/office/drawing/2014/main" id="{4C5E3F20-31F3-4342-8BEF-CB599D8A05C4}"/>
                </a:ext>
              </a:extLst>
            </p:cNvPr>
            <p:cNvSpPr>
              <a:spLocks noChangeAspect="1"/>
            </p:cNvSpPr>
            <p:nvPr/>
          </p:nvSpPr>
          <p:spPr bwMode="auto">
            <a:xfrm>
              <a:off x="12634348" y="2377554"/>
              <a:ext cx="20999" cy="39999"/>
            </a:xfrm>
            <a:custGeom>
              <a:avLst/>
              <a:gdLst>
                <a:gd name="T0" fmla="*/ 9 w 9"/>
                <a:gd name="T1" fmla="*/ 0 h 17"/>
                <a:gd name="T2" fmla="*/ 0 w 9"/>
                <a:gd name="T3" fmla="*/ 0 h 17"/>
                <a:gd name="T4" fmla="*/ 0 w 9"/>
                <a:gd name="T5" fmla="*/ 13 h 17"/>
                <a:gd name="T6" fmla="*/ 4 w 9"/>
                <a:gd name="T7" fmla="*/ 17 h 17"/>
                <a:gd name="T8" fmla="*/ 9 w 9"/>
                <a:gd name="T9" fmla="*/ 13 h 17"/>
                <a:gd name="T10" fmla="*/ 9 w 9"/>
                <a:gd name="T11" fmla="*/ 0 h 17"/>
              </a:gdLst>
              <a:ahLst/>
              <a:cxnLst>
                <a:cxn ang="0">
                  <a:pos x="T0" y="T1"/>
                </a:cxn>
                <a:cxn ang="0">
                  <a:pos x="T2" y="T3"/>
                </a:cxn>
                <a:cxn ang="0">
                  <a:pos x="T4" y="T5"/>
                </a:cxn>
                <a:cxn ang="0">
                  <a:pos x="T6" y="T7"/>
                </a:cxn>
                <a:cxn ang="0">
                  <a:pos x="T8" y="T9"/>
                </a:cxn>
                <a:cxn ang="0">
                  <a:pos x="T10" y="T11"/>
                </a:cxn>
              </a:cxnLst>
              <a:rect l="0" t="0" r="r" b="b"/>
              <a:pathLst>
                <a:path w="9" h="17">
                  <a:moveTo>
                    <a:pt x="9" y="0"/>
                  </a:moveTo>
                  <a:cubicBezTo>
                    <a:pt x="0" y="0"/>
                    <a:pt x="0" y="0"/>
                    <a:pt x="0" y="0"/>
                  </a:cubicBezTo>
                  <a:cubicBezTo>
                    <a:pt x="0" y="13"/>
                    <a:pt x="0" y="13"/>
                    <a:pt x="0" y="13"/>
                  </a:cubicBezTo>
                  <a:cubicBezTo>
                    <a:pt x="0" y="15"/>
                    <a:pt x="2" y="17"/>
                    <a:pt x="4" y="17"/>
                  </a:cubicBezTo>
                  <a:cubicBezTo>
                    <a:pt x="7" y="17"/>
                    <a:pt x="9" y="15"/>
                    <a:pt x="9" y="13"/>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39">
              <a:extLst>
                <a:ext uri="{FF2B5EF4-FFF2-40B4-BE49-F238E27FC236}">
                  <a16:creationId xmlns:a16="http://schemas.microsoft.com/office/drawing/2014/main" id="{169242DD-9110-419E-BDEB-7DA317374424}"/>
                </a:ext>
              </a:extLst>
            </p:cNvPr>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40">
              <a:extLst>
                <a:ext uri="{FF2B5EF4-FFF2-40B4-BE49-F238E27FC236}">
                  <a16:creationId xmlns:a16="http://schemas.microsoft.com/office/drawing/2014/main" id="{718AD9C9-2C1D-4686-963B-9CB532E0EA41}"/>
                </a:ext>
              </a:extLst>
            </p:cNvPr>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41">
              <a:extLst>
                <a:ext uri="{FF2B5EF4-FFF2-40B4-BE49-F238E27FC236}">
                  <a16:creationId xmlns:a16="http://schemas.microsoft.com/office/drawing/2014/main" id="{043E751D-3558-463C-B62E-11B8AC15F089}"/>
                </a:ext>
              </a:extLst>
            </p:cNvPr>
            <p:cNvSpPr>
              <a:spLocks noChangeAspect="1" noEditPoints="1"/>
            </p:cNvSpPr>
            <p:nvPr/>
          </p:nvSpPr>
          <p:spPr bwMode="auto">
            <a:xfrm>
              <a:off x="12587348" y="2348555"/>
              <a:ext cx="114996" cy="21999"/>
            </a:xfrm>
            <a:custGeom>
              <a:avLst/>
              <a:gdLst>
                <a:gd name="T0" fmla="*/ 20 w 49"/>
                <a:gd name="T1" fmla="*/ 0 h 9"/>
                <a:gd name="T2" fmla="*/ 4 w 49"/>
                <a:gd name="T3" fmla="*/ 0 h 9"/>
                <a:gd name="T4" fmla="*/ 0 w 49"/>
                <a:gd name="T5" fmla="*/ 5 h 9"/>
                <a:gd name="T6" fmla="*/ 4 w 49"/>
                <a:gd name="T7" fmla="*/ 9 h 9"/>
                <a:gd name="T8" fmla="*/ 20 w 49"/>
                <a:gd name="T9" fmla="*/ 9 h 9"/>
                <a:gd name="T10" fmla="*/ 20 w 49"/>
                <a:gd name="T11" fmla="*/ 0 h 9"/>
                <a:gd name="T12" fmla="*/ 44 w 49"/>
                <a:gd name="T13" fmla="*/ 0 h 9"/>
                <a:gd name="T14" fmla="*/ 29 w 49"/>
                <a:gd name="T15" fmla="*/ 0 h 9"/>
                <a:gd name="T16" fmla="*/ 29 w 49"/>
                <a:gd name="T17" fmla="*/ 9 h 9"/>
                <a:gd name="T18" fmla="*/ 44 w 49"/>
                <a:gd name="T19" fmla="*/ 9 h 9"/>
                <a:gd name="T20" fmla="*/ 49 w 49"/>
                <a:gd name="T21" fmla="*/ 5 h 9"/>
                <a:gd name="T22" fmla="*/ 44 w 4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9">
                  <a:moveTo>
                    <a:pt x="20" y="0"/>
                  </a:moveTo>
                  <a:cubicBezTo>
                    <a:pt x="4" y="0"/>
                    <a:pt x="4" y="0"/>
                    <a:pt x="4" y="0"/>
                  </a:cubicBezTo>
                  <a:cubicBezTo>
                    <a:pt x="2" y="0"/>
                    <a:pt x="0" y="2"/>
                    <a:pt x="0" y="5"/>
                  </a:cubicBezTo>
                  <a:cubicBezTo>
                    <a:pt x="0" y="7"/>
                    <a:pt x="2" y="9"/>
                    <a:pt x="4" y="9"/>
                  </a:cubicBezTo>
                  <a:cubicBezTo>
                    <a:pt x="20" y="9"/>
                    <a:pt x="20" y="9"/>
                    <a:pt x="20" y="9"/>
                  </a:cubicBezTo>
                  <a:cubicBezTo>
                    <a:pt x="20" y="0"/>
                    <a:pt x="20" y="0"/>
                    <a:pt x="20" y="0"/>
                  </a:cubicBezTo>
                  <a:moveTo>
                    <a:pt x="44" y="0"/>
                  </a:moveTo>
                  <a:cubicBezTo>
                    <a:pt x="29" y="0"/>
                    <a:pt x="29" y="0"/>
                    <a:pt x="29" y="0"/>
                  </a:cubicBezTo>
                  <a:cubicBezTo>
                    <a:pt x="29" y="9"/>
                    <a:pt x="29" y="9"/>
                    <a:pt x="29" y="9"/>
                  </a:cubicBezTo>
                  <a:cubicBezTo>
                    <a:pt x="44" y="9"/>
                    <a:pt x="44" y="9"/>
                    <a:pt x="44" y="9"/>
                  </a:cubicBezTo>
                  <a:cubicBezTo>
                    <a:pt x="47" y="9"/>
                    <a:pt x="49" y="7"/>
                    <a:pt x="49" y="5"/>
                  </a:cubicBezTo>
                  <a:cubicBezTo>
                    <a:pt x="49" y="2"/>
                    <a:pt x="47"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42">
              <a:extLst>
                <a:ext uri="{FF2B5EF4-FFF2-40B4-BE49-F238E27FC236}">
                  <a16:creationId xmlns:a16="http://schemas.microsoft.com/office/drawing/2014/main" id="{62525E06-646F-45B6-B205-E55C9C282CF8}"/>
                </a:ext>
              </a:extLst>
            </p:cNvPr>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43">
              <a:extLst>
                <a:ext uri="{FF2B5EF4-FFF2-40B4-BE49-F238E27FC236}">
                  <a16:creationId xmlns:a16="http://schemas.microsoft.com/office/drawing/2014/main" id="{A2576AB5-FA47-44BF-8B44-B1F1FBB1EA41}"/>
                </a:ext>
              </a:extLst>
            </p:cNvPr>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44">
              <a:extLst>
                <a:ext uri="{FF2B5EF4-FFF2-40B4-BE49-F238E27FC236}">
                  <a16:creationId xmlns:a16="http://schemas.microsoft.com/office/drawing/2014/main" id="{73709D6D-A7D3-46F9-9990-7AF9D7E3538F}"/>
                </a:ext>
              </a:extLst>
            </p:cNvPr>
            <p:cNvSpPr>
              <a:spLocks noChangeAspect="1"/>
            </p:cNvSpPr>
            <p:nvPr/>
          </p:nvSpPr>
          <p:spPr bwMode="auto">
            <a:xfrm>
              <a:off x="12634347" y="2301558"/>
              <a:ext cx="20999" cy="115996"/>
            </a:xfrm>
            <a:custGeom>
              <a:avLst/>
              <a:gdLst>
                <a:gd name="T0" fmla="*/ 0 w 9"/>
                <a:gd name="T1" fmla="*/ 45 h 49"/>
                <a:gd name="T2" fmla="*/ 0 w 9"/>
                <a:gd name="T3" fmla="*/ 5 h 49"/>
                <a:gd name="T4" fmla="*/ 4 w 9"/>
                <a:gd name="T5" fmla="*/ 0 h 49"/>
                <a:gd name="T6" fmla="*/ 9 w 9"/>
                <a:gd name="T7" fmla="*/ 5 h 49"/>
                <a:gd name="T8" fmla="*/ 9 w 9"/>
                <a:gd name="T9" fmla="*/ 45 h 49"/>
                <a:gd name="T10" fmla="*/ 4 w 9"/>
                <a:gd name="T11" fmla="*/ 49 h 49"/>
                <a:gd name="T12" fmla="*/ 0 w 9"/>
                <a:gd name="T13" fmla="*/ 45 h 49"/>
              </a:gdLst>
              <a:ahLst/>
              <a:cxnLst>
                <a:cxn ang="0">
                  <a:pos x="T0" y="T1"/>
                </a:cxn>
                <a:cxn ang="0">
                  <a:pos x="T2" y="T3"/>
                </a:cxn>
                <a:cxn ang="0">
                  <a:pos x="T4" y="T5"/>
                </a:cxn>
                <a:cxn ang="0">
                  <a:pos x="T6" y="T7"/>
                </a:cxn>
                <a:cxn ang="0">
                  <a:pos x="T8" y="T9"/>
                </a:cxn>
                <a:cxn ang="0">
                  <a:pos x="T10" y="T11"/>
                </a:cxn>
                <a:cxn ang="0">
                  <a:pos x="T12" y="T13"/>
                </a:cxn>
              </a:cxnLst>
              <a:rect l="0" t="0" r="r" b="b"/>
              <a:pathLst>
                <a:path w="9" h="49">
                  <a:moveTo>
                    <a:pt x="0" y="45"/>
                  </a:moveTo>
                  <a:cubicBezTo>
                    <a:pt x="0" y="5"/>
                    <a:pt x="0" y="5"/>
                    <a:pt x="0" y="5"/>
                  </a:cubicBezTo>
                  <a:cubicBezTo>
                    <a:pt x="0" y="2"/>
                    <a:pt x="2" y="0"/>
                    <a:pt x="4" y="0"/>
                  </a:cubicBezTo>
                  <a:cubicBezTo>
                    <a:pt x="7" y="0"/>
                    <a:pt x="9" y="2"/>
                    <a:pt x="9" y="5"/>
                  </a:cubicBezTo>
                  <a:cubicBezTo>
                    <a:pt x="9" y="45"/>
                    <a:pt x="9" y="45"/>
                    <a:pt x="9" y="45"/>
                  </a:cubicBezTo>
                  <a:cubicBezTo>
                    <a:pt x="9" y="47"/>
                    <a:pt x="7" y="49"/>
                    <a:pt x="4" y="49"/>
                  </a:cubicBezTo>
                  <a:cubicBezTo>
                    <a:pt x="2" y="49"/>
                    <a:pt x="0" y="47"/>
                    <a:pt x="0" y="4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45">
              <a:extLst>
                <a:ext uri="{FF2B5EF4-FFF2-40B4-BE49-F238E27FC236}">
                  <a16:creationId xmlns:a16="http://schemas.microsoft.com/office/drawing/2014/main" id="{088CD50B-D0FE-425B-A466-D96491E9181C}"/>
                </a:ext>
              </a:extLst>
            </p:cNvPr>
            <p:cNvSpPr>
              <a:spLocks noChangeAspect="1"/>
            </p:cNvSpPr>
            <p:nvPr/>
          </p:nvSpPr>
          <p:spPr bwMode="auto">
            <a:xfrm>
              <a:off x="12587373" y="2348557"/>
              <a:ext cx="114996" cy="21999"/>
            </a:xfrm>
            <a:custGeom>
              <a:avLst/>
              <a:gdLst>
                <a:gd name="T0" fmla="*/ 4 w 49"/>
                <a:gd name="T1" fmla="*/ 0 h 9"/>
                <a:gd name="T2" fmla="*/ 44 w 49"/>
                <a:gd name="T3" fmla="*/ 0 h 9"/>
                <a:gd name="T4" fmla="*/ 49 w 49"/>
                <a:gd name="T5" fmla="*/ 5 h 9"/>
                <a:gd name="T6" fmla="*/ 44 w 49"/>
                <a:gd name="T7" fmla="*/ 9 h 9"/>
                <a:gd name="T8" fmla="*/ 4 w 49"/>
                <a:gd name="T9" fmla="*/ 9 h 9"/>
                <a:gd name="T10" fmla="*/ 0 w 49"/>
                <a:gd name="T11" fmla="*/ 5 h 9"/>
                <a:gd name="T12" fmla="*/ 4 w 4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9" h="9">
                  <a:moveTo>
                    <a:pt x="4" y="0"/>
                  </a:moveTo>
                  <a:cubicBezTo>
                    <a:pt x="44" y="0"/>
                    <a:pt x="44" y="0"/>
                    <a:pt x="44" y="0"/>
                  </a:cubicBezTo>
                  <a:cubicBezTo>
                    <a:pt x="47" y="0"/>
                    <a:pt x="49" y="2"/>
                    <a:pt x="49" y="5"/>
                  </a:cubicBezTo>
                  <a:cubicBezTo>
                    <a:pt x="49" y="7"/>
                    <a:pt x="47" y="9"/>
                    <a:pt x="44" y="9"/>
                  </a:cubicBezTo>
                  <a:cubicBezTo>
                    <a:pt x="4" y="9"/>
                    <a:pt x="4" y="9"/>
                    <a:pt x="4" y="9"/>
                  </a:cubicBezTo>
                  <a:cubicBezTo>
                    <a:pt x="2" y="9"/>
                    <a:pt x="0" y="7"/>
                    <a:pt x="0" y="5"/>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46">
              <a:extLst>
                <a:ext uri="{FF2B5EF4-FFF2-40B4-BE49-F238E27FC236}">
                  <a16:creationId xmlns:a16="http://schemas.microsoft.com/office/drawing/2014/main" id="{2B85CF01-CB6A-4676-96FF-0C7C0E28AADF}"/>
                </a:ext>
              </a:extLst>
            </p:cNvPr>
            <p:cNvSpPr>
              <a:spLocks noChangeAspect="1"/>
            </p:cNvSpPr>
            <p:nvPr/>
          </p:nvSpPr>
          <p:spPr bwMode="auto">
            <a:xfrm>
              <a:off x="12598381" y="2313558"/>
              <a:ext cx="92997" cy="91997"/>
            </a:xfrm>
            <a:custGeom>
              <a:avLst/>
              <a:gdLst>
                <a:gd name="T0" fmla="*/ 2 w 39"/>
                <a:gd name="T1" fmla="*/ 30 h 39"/>
                <a:gd name="T2" fmla="*/ 30 w 39"/>
                <a:gd name="T3" fmla="*/ 2 h 39"/>
                <a:gd name="T4" fmla="*/ 37 w 39"/>
                <a:gd name="T5" fmla="*/ 2 h 39"/>
                <a:gd name="T6" fmla="*/ 37 w 39"/>
                <a:gd name="T7" fmla="*/ 9 h 39"/>
                <a:gd name="T8" fmla="*/ 9 w 39"/>
                <a:gd name="T9" fmla="*/ 37 h 39"/>
                <a:gd name="T10" fmla="*/ 2 w 39"/>
                <a:gd name="T11" fmla="*/ 37 h 39"/>
                <a:gd name="T12" fmla="*/ 2 w 39"/>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2" y="30"/>
                  </a:moveTo>
                  <a:cubicBezTo>
                    <a:pt x="30" y="2"/>
                    <a:pt x="30" y="2"/>
                    <a:pt x="30" y="2"/>
                  </a:cubicBezTo>
                  <a:cubicBezTo>
                    <a:pt x="32" y="0"/>
                    <a:pt x="35" y="0"/>
                    <a:pt x="37" y="2"/>
                  </a:cubicBezTo>
                  <a:cubicBezTo>
                    <a:pt x="39" y="4"/>
                    <a:pt x="39" y="7"/>
                    <a:pt x="37" y="9"/>
                  </a:cubicBezTo>
                  <a:cubicBezTo>
                    <a:pt x="9" y="37"/>
                    <a:pt x="9" y="37"/>
                    <a:pt x="9" y="37"/>
                  </a:cubicBezTo>
                  <a:cubicBezTo>
                    <a:pt x="7" y="39"/>
                    <a:pt x="4" y="39"/>
                    <a:pt x="2" y="37"/>
                  </a:cubicBezTo>
                  <a:cubicBezTo>
                    <a:pt x="0" y="35"/>
                    <a:pt x="0" y="32"/>
                    <a:pt x="2" y="3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47">
              <a:extLst>
                <a:ext uri="{FF2B5EF4-FFF2-40B4-BE49-F238E27FC236}">
                  <a16:creationId xmlns:a16="http://schemas.microsoft.com/office/drawing/2014/main" id="{CAFE9751-D270-4456-A833-5D005D03178D}"/>
                </a:ext>
              </a:extLst>
            </p:cNvPr>
            <p:cNvSpPr>
              <a:spLocks noChangeAspect="1"/>
            </p:cNvSpPr>
            <p:nvPr/>
          </p:nvSpPr>
          <p:spPr bwMode="auto">
            <a:xfrm>
              <a:off x="12598373" y="2313558"/>
              <a:ext cx="92997" cy="91997"/>
            </a:xfrm>
            <a:custGeom>
              <a:avLst/>
              <a:gdLst>
                <a:gd name="T0" fmla="*/ 9 w 39"/>
                <a:gd name="T1" fmla="*/ 2 h 39"/>
                <a:gd name="T2" fmla="*/ 37 w 39"/>
                <a:gd name="T3" fmla="*/ 30 h 39"/>
                <a:gd name="T4" fmla="*/ 37 w 39"/>
                <a:gd name="T5" fmla="*/ 37 h 39"/>
                <a:gd name="T6" fmla="*/ 30 w 39"/>
                <a:gd name="T7" fmla="*/ 37 h 39"/>
                <a:gd name="T8" fmla="*/ 2 w 39"/>
                <a:gd name="T9" fmla="*/ 9 h 39"/>
                <a:gd name="T10" fmla="*/ 2 w 39"/>
                <a:gd name="T11" fmla="*/ 2 h 39"/>
                <a:gd name="T12" fmla="*/ 9 w 39"/>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9" y="2"/>
                  </a:moveTo>
                  <a:cubicBezTo>
                    <a:pt x="37" y="30"/>
                    <a:pt x="37" y="30"/>
                    <a:pt x="37" y="30"/>
                  </a:cubicBezTo>
                  <a:cubicBezTo>
                    <a:pt x="39" y="32"/>
                    <a:pt x="39" y="35"/>
                    <a:pt x="37" y="37"/>
                  </a:cubicBezTo>
                  <a:cubicBezTo>
                    <a:pt x="35" y="39"/>
                    <a:pt x="32" y="39"/>
                    <a:pt x="30" y="37"/>
                  </a:cubicBezTo>
                  <a:cubicBezTo>
                    <a:pt x="2" y="9"/>
                    <a:pt x="2" y="9"/>
                    <a:pt x="2" y="9"/>
                  </a:cubicBezTo>
                  <a:cubicBezTo>
                    <a:pt x="0" y="7"/>
                    <a:pt x="0" y="4"/>
                    <a:pt x="2" y="2"/>
                  </a:cubicBezTo>
                  <a:cubicBezTo>
                    <a:pt x="4" y="0"/>
                    <a:pt x="7" y="0"/>
                    <a:pt x="9" y="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48">
              <a:extLst>
                <a:ext uri="{FF2B5EF4-FFF2-40B4-BE49-F238E27FC236}">
                  <a16:creationId xmlns:a16="http://schemas.microsoft.com/office/drawing/2014/main" id="{40559A77-57EA-4D07-B380-9EF38E0AB23A}"/>
                </a:ext>
              </a:extLst>
            </p:cNvPr>
            <p:cNvSpPr>
              <a:spLocks noChangeAspect="1" noChangeArrowheads="1"/>
            </p:cNvSpPr>
            <p:nvPr/>
          </p:nvSpPr>
          <p:spPr bwMode="auto">
            <a:xfrm>
              <a:off x="12627372" y="2341557"/>
              <a:ext cx="34999" cy="3599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9">
              <a:extLst>
                <a:ext uri="{FF2B5EF4-FFF2-40B4-BE49-F238E27FC236}">
                  <a16:creationId xmlns:a16="http://schemas.microsoft.com/office/drawing/2014/main" id="{C058EC3A-9708-4B1E-ACE9-8F9FB6378972}"/>
                </a:ext>
              </a:extLst>
            </p:cNvPr>
            <p:cNvSpPr>
              <a:spLocks noChangeAspect="1" noEditPoints="1"/>
            </p:cNvSpPr>
            <p:nvPr/>
          </p:nvSpPr>
          <p:spPr bwMode="auto">
            <a:xfrm>
              <a:off x="12608373" y="2325559"/>
              <a:ext cx="70998" cy="70998"/>
            </a:xfrm>
            <a:custGeom>
              <a:avLst/>
              <a:gdLst>
                <a:gd name="T0" fmla="*/ 15 w 30"/>
                <a:gd name="T1" fmla="*/ 7 h 30"/>
                <a:gd name="T2" fmla="*/ 23 w 30"/>
                <a:gd name="T3" fmla="*/ 15 h 30"/>
                <a:gd name="T4" fmla="*/ 15 w 30"/>
                <a:gd name="T5" fmla="*/ 22 h 30"/>
                <a:gd name="T6" fmla="*/ 8 w 30"/>
                <a:gd name="T7" fmla="*/ 15 h 30"/>
                <a:gd name="T8" fmla="*/ 15 w 30"/>
                <a:gd name="T9" fmla="*/ 7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7"/>
                  </a:moveTo>
                  <a:cubicBezTo>
                    <a:pt x="20" y="7"/>
                    <a:pt x="23" y="10"/>
                    <a:pt x="23" y="15"/>
                  </a:cubicBezTo>
                  <a:cubicBezTo>
                    <a:pt x="23" y="19"/>
                    <a:pt x="20" y="22"/>
                    <a:pt x="15" y="22"/>
                  </a:cubicBezTo>
                  <a:cubicBezTo>
                    <a:pt x="11" y="22"/>
                    <a:pt x="8" y="19"/>
                    <a:pt x="8" y="15"/>
                  </a:cubicBezTo>
                  <a:cubicBezTo>
                    <a:pt x="8" y="10"/>
                    <a:pt x="11" y="7"/>
                    <a:pt x="15" y="7"/>
                  </a:cubicBezTo>
                  <a:moveTo>
                    <a:pt x="15" y="0"/>
                  </a:moveTo>
                  <a:cubicBezTo>
                    <a:pt x="7" y="0"/>
                    <a:pt x="0" y="6"/>
                    <a:pt x="0" y="15"/>
                  </a:cubicBezTo>
                  <a:cubicBezTo>
                    <a:pt x="0" y="23"/>
                    <a:pt x="7" y="30"/>
                    <a:pt x="15" y="30"/>
                  </a:cubicBezTo>
                  <a:cubicBezTo>
                    <a:pt x="24" y="30"/>
                    <a:pt x="30" y="23"/>
                    <a:pt x="30" y="15"/>
                  </a:cubicBezTo>
                  <a:cubicBezTo>
                    <a:pt x="30" y="6"/>
                    <a:pt x="24" y="0"/>
                    <a:pt x="1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6" name="TextBox 165">
            <a:extLst>
              <a:ext uri="{FF2B5EF4-FFF2-40B4-BE49-F238E27FC236}">
                <a16:creationId xmlns:a16="http://schemas.microsoft.com/office/drawing/2014/main" id="{31226DA1-26DC-45B1-BB2A-BD2DF355CCAB}"/>
              </a:ext>
            </a:extLst>
          </p:cNvPr>
          <p:cNvSpPr txBox="1"/>
          <p:nvPr/>
        </p:nvSpPr>
        <p:spPr>
          <a:xfrm>
            <a:off x="5858583" y="3232193"/>
            <a:ext cx="1162498" cy="215444"/>
          </a:xfrm>
          <a:prstGeom prst="rect">
            <a:avLst/>
          </a:prstGeom>
          <a:noFill/>
        </p:spPr>
        <p:txBody>
          <a:bodyPr wrap="none" rtlCol="0">
            <a:spAutoFit/>
          </a:bodyPr>
          <a:lstStyle>
            <a:defPPr>
              <a:defRPr lang="en-US"/>
            </a:defPPr>
            <a:lvl1pPr>
              <a:defRPr sz="1100">
                <a:latin typeface="+mn-lt"/>
              </a:defRPr>
            </a:lvl1pPr>
          </a:lstStyle>
          <a:p>
            <a:r>
              <a:rPr lang="en-US" sz="800" dirty="0"/>
              <a:t>Check Job Execution</a:t>
            </a:r>
          </a:p>
        </p:txBody>
      </p:sp>
      <p:grpSp>
        <p:nvGrpSpPr>
          <p:cNvPr id="167" name="Group 166">
            <a:extLst>
              <a:ext uri="{FF2B5EF4-FFF2-40B4-BE49-F238E27FC236}">
                <a16:creationId xmlns:a16="http://schemas.microsoft.com/office/drawing/2014/main" id="{062D0F95-2F22-414B-B28E-EE2588F7A2E1}"/>
              </a:ext>
            </a:extLst>
          </p:cNvPr>
          <p:cNvGrpSpPr/>
          <p:nvPr/>
        </p:nvGrpSpPr>
        <p:grpSpPr>
          <a:xfrm>
            <a:off x="3903471" y="1677941"/>
            <a:ext cx="269043" cy="330361"/>
            <a:chOff x="5334000" y="1477963"/>
            <a:chExt cx="563563" cy="703263"/>
          </a:xfrm>
        </p:grpSpPr>
        <p:sp>
          <p:nvSpPr>
            <p:cNvPr id="168" name="Freeform 442">
              <a:extLst>
                <a:ext uri="{FF2B5EF4-FFF2-40B4-BE49-F238E27FC236}">
                  <a16:creationId xmlns:a16="http://schemas.microsoft.com/office/drawing/2014/main" id="{386BB668-F51C-4A74-BBB2-9AE8BFE0FBEF}"/>
                </a:ext>
              </a:extLst>
            </p:cNvPr>
            <p:cNvSpPr>
              <a:spLocks/>
            </p:cNvSpPr>
            <p:nvPr/>
          </p:nvSpPr>
          <p:spPr bwMode="auto">
            <a:xfrm>
              <a:off x="5334000" y="1477963"/>
              <a:ext cx="530225" cy="660400"/>
            </a:xfrm>
            <a:custGeom>
              <a:avLst/>
              <a:gdLst>
                <a:gd name="T0" fmla="*/ 820 w 820"/>
                <a:gd name="T1" fmla="*/ 256 h 1017"/>
                <a:gd name="T2" fmla="*/ 820 w 820"/>
                <a:gd name="T3" fmla="*/ 946 h 1017"/>
                <a:gd name="T4" fmla="*/ 750 w 820"/>
                <a:gd name="T5" fmla="*/ 1017 h 1017"/>
                <a:gd name="T6" fmla="*/ 71 w 820"/>
                <a:gd name="T7" fmla="*/ 1017 h 1017"/>
                <a:gd name="T8" fmla="*/ 0 w 820"/>
                <a:gd name="T9" fmla="*/ 946 h 1017"/>
                <a:gd name="T10" fmla="*/ 0 w 820"/>
                <a:gd name="T11" fmla="*/ 71 h 1017"/>
                <a:gd name="T12" fmla="*/ 71 w 820"/>
                <a:gd name="T13" fmla="*/ 0 h 1017"/>
                <a:gd name="T14" fmla="*/ 569 w 820"/>
                <a:gd name="T15" fmla="*/ 0 h 10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1017">
                  <a:moveTo>
                    <a:pt x="820" y="256"/>
                  </a:moveTo>
                  <a:cubicBezTo>
                    <a:pt x="820" y="946"/>
                    <a:pt x="820" y="946"/>
                    <a:pt x="820" y="946"/>
                  </a:cubicBezTo>
                  <a:cubicBezTo>
                    <a:pt x="820" y="985"/>
                    <a:pt x="789" y="1017"/>
                    <a:pt x="750" y="1017"/>
                  </a:cubicBezTo>
                  <a:cubicBezTo>
                    <a:pt x="71" y="1017"/>
                    <a:pt x="71" y="1017"/>
                    <a:pt x="71" y="1017"/>
                  </a:cubicBezTo>
                  <a:cubicBezTo>
                    <a:pt x="32" y="1017"/>
                    <a:pt x="0" y="985"/>
                    <a:pt x="0" y="946"/>
                  </a:cubicBezTo>
                  <a:cubicBezTo>
                    <a:pt x="0" y="71"/>
                    <a:pt x="0" y="71"/>
                    <a:pt x="0" y="71"/>
                  </a:cubicBezTo>
                  <a:cubicBezTo>
                    <a:pt x="0" y="32"/>
                    <a:pt x="32" y="0"/>
                    <a:pt x="71" y="0"/>
                  </a:cubicBezTo>
                  <a:cubicBezTo>
                    <a:pt x="569" y="0"/>
                    <a:pt x="569" y="0"/>
                    <a:pt x="569" y="0"/>
                  </a:cubicBezTo>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443">
              <a:extLst>
                <a:ext uri="{FF2B5EF4-FFF2-40B4-BE49-F238E27FC236}">
                  <a16:creationId xmlns:a16="http://schemas.microsoft.com/office/drawing/2014/main" id="{753F7152-F165-4CF0-B4E8-C676C9E4975C}"/>
                </a:ext>
              </a:extLst>
            </p:cNvPr>
            <p:cNvSpPr>
              <a:spLocks/>
            </p:cNvSpPr>
            <p:nvPr/>
          </p:nvSpPr>
          <p:spPr bwMode="auto">
            <a:xfrm>
              <a:off x="5702300" y="1477963"/>
              <a:ext cx="161925" cy="166688"/>
            </a:xfrm>
            <a:custGeom>
              <a:avLst/>
              <a:gdLst>
                <a:gd name="T0" fmla="*/ 251 w 251"/>
                <a:gd name="T1" fmla="*/ 256 h 256"/>
                <a:gd name="T2" fmla="*/ 68 w 251"/>
                <a:gd name="T3" fmla="*/ 256 h 256"/>
                <a:gd name="T4" fmla="*/ 0 w 251"/>
                <a:gd name="T5" fmla="*/ 187 h 256"/>
                <a:gd name="T6" fmla="*/ 0 w 251"/>
                <a:gd name="T7" fmla="*/ 0 h 256"/>
                <a:gd name="T8" fmla="*/ 251 w 251"/>
                <a:gd name="T9" fmla="*/ 256 h 256"/>
              </a:gdLst>
              <a:ahLst/>
              <a:cxnLst>
                <a:cxn ang="0">
                  <a:pos x="T0" y="T1"/>
                </a:cxn>
                <a:cxn ang="0">
                  <a:pos x="T2" y="T3"/>
                </a:cxn>
                <a:cxn ang="0">
                  <a:pos x="T4" y="T5"/>
                </a:cxn>
                <a:cxn ang="0">
                  <a:pos x="T6" y="T7"/>
                </a:cxn>
                <a:cxn ang="0">
                  <a:pos x="T8" y="T9"/>
                </a:cxn>
              </a:cxnLst>
              <a:rect l="0" t="0" r="r" b="b"/>
              <a:pathLst>
                <a:path w="251" h="256">
                  <a:moveTo>
                    <a:pt x="251" y="256"/>
                  </a:moveTo>
                  <a:cubicBezTo>
                    <a:pt x="68" y="256"/>
                    <a:pt x="68" y="256"/>
                    <a:pt x="68" y="256"/>
                  </a:cubicBezTo>
                  <a:cubicBezTo>
                    <a:pt x="31" y="256"/>
                    <a:pt x="0" y="225"/>
                    <a:pt x="0" y="187"/>
                  </a:cubicBezTo>
                  <a:cubicBezTo>
                    <a:pt x="0" y="0"/>
                    <a:pt x="0" y="0"/>
                    <a:pt x="0" y="0"/>
                  </a:cubicBezTo>
                  <a:lnTo>
                    <a:pt x="251" y="256"/>
                  </a:ln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444">
              <a:extLst>
                <a:ext uri="{FF2B5EF4-FFF2-40B4-BE49-F238E27FC236}">
                  <a16:creationId xmlns:a16="http://schemas.microsoft.com/office/drawing/2014/main" id="{8D866B55-B534-41B5-AAE0-E919DFFC342D}"/>
                </a:ext>
              </a:extLst>
            </p:cNvPr>
            <p:cNvSpPr>
              <a:spLocks noEditPoints="1"/>
            </p:cNvSpPr>
            <p:nvPr/>
          </p:nvSpPr>
          <p:spPr bwMode="auto">
            <a:xfrm>
              <a:off x="5408613" y="1601788"/>
              <a:ext cx="377825" cy="412750"/>
            </a:xfrm>
            <a:custGeom>
              <a:avLst/>
              <a:gdLst>
                <a:gd name="T0" fmla="*/ 38 w 583"/>
                <a:gd name="T1" fmla="*/ 76 h 636"/>
                <a:gd name="T2" fmla="*/ 326 w 583"/>
                <a:gd name="T3" fmla="*/ 76 h 636"/>
                <a:gd name="T4" fmla="*/ 364 w 583"/>
                <a:gd name="T5" fmla="*/ 38 h 636"/>
                <a:gd name="T6" fmla="*/ 326 w 583"/>
                <a:gd name="T7" fmla="*/ 0 h 636"/>
                <a:gd name="T8" fmla="*/ 38 w 583"/>
                <a:gd name="T9" fmla="*/ 0 h 636"/>
                <a:gd name="T10" fmla="*/ 0 w 583"/>
                <a:gd name="T11" fmla="*/ 38 h 636"/>
                <a:gd name="T12" fmla="*/ 38 w 583"/>
                <a:gd name="T13" fmla="*/ 76 h 636"/>
                <a:gd name="T14" fmla="*/ 326 w 583"/>
                <a:gd name="T15" fmla="*/ 560 h 636"/>
                <a:gd name="T16" fmla="*/ 38 w 583"/>
                <a:gd name="T17" fmla="*/ 560 h 636"/>
                <a:gd name="T18" fmla="*/ 0 w 583"/>
                <a:gd name="T19" fmla="*/ 598 h 636"/>
                <a:gd name="T20" fmla="*/ 38 w 583"/>
                <a:gd name="T21" fmla="*/ 636 h 636"/>
                <a:gd name="T22" fmla="*/ 326 w 583"/>
                <a:gd name="T23" fmla="*/ 636 h 636"/>
                <a:gd name="T24" fmla="*/ 364 w 583"/>
                <a:gd name="T25" fmla="*/ 598 h 636"/>
                <a:gd name="T26" fmla="*/ 326 w 583"/>
                <a:gd name="T27" fmla="*/ 560 h 636"/>
                <a:gd name="T28" fmla="*/ 545 w 583"/>
                <a:gd name="T29" fmla="*/ 187 h 636"/>
                <a:gd name="T30" fmla="*/ 38 w 583"/>
                <a:gd name="T31" fmla="*/ 187 h 636"/>
                <a:gd name="T32" fmla="*/ 0 w 583"/>
                <a:gd name="T33" fmla="*/ 225 h 636"/>
                <a:gd name="T34" fmla="*/ 38 w 583"/>
                <a:gd name="T35" fmla="*/ 263 h 636"/>
                <a:gd name="T36" fmla="*/ 545 w 583"/>
                <a:gd name="T37" fmla="*/ 263 h 636"/>
                <a:gd name="T38" fmla="*/ 583 w 583"/>
                <a:gd name="T39" fmla="*/ 225 h 636"/>
                <a:gd name="T40" fmla="*/ 545 w 583"/>
                <a:gd name="T41" fmla="*/ 187 h 636"/>
                <a:gd name="T42" fmla="*/ 545 w 583"/>
                <a:gd name="T43" fmla="*/ 373 h 636"/>
                <a:gd name="T44" fmla="*/ 38 w 583"/>
                <a:gd name="T45" fmla="*/ 373 h 636"/>
                <a:gd name="T46" fmla="*/ 0 w 583"/>
                <a:gd name="T47" fmla="*/ 411 h 636"/>
                <a:gd name="T48" fmla="*/ 38 w 583"/>
                <a:gd name="T49" fmla="*/ 449 h 636"/>
                <a:gd name="T50" fmla="*/ 545 w 583"/>
                <a:gd name="T51" fmla="*/ 449 h 636"/>
                <a:gd name="T52" fmla="*/ 583 w 583"/>
                <a:gd name="T53" fmla="*/ 411 h 636"/>
                <a:gd name="T54" fmla="*/ 545 w 583"/>
                <a:gd name="T55" fmla="*/ 37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3" h="636">
                  <a:moveTo>
                    <a:pt x="38" y="76"/>
                  </a:moveTo>
                  <a:cubicBezTo>
                    <a:pt x="326" y="76"/>
                    <a:pt x="326" y="76"/>
                    <a:pt x="326" y="76"/>
                  </a:cubicBezTo>
                  <a:cubicBezTo>
                    <a:pt x="347" y="76"/>
                    <a:pt x="364" y="59"/>
                    <a:pt x="364" y="38"/>
                  </a:cubicBezTo>
                  <a:cubicBezTo>
                    <a:pt x="364" y="17"/>
                    <a:pt x="347" y="0"/>
                    <a:pt x="326" y="0"/>
                  </a:cubicBezTo>
                  <a:cubicBezTo>
                    <a:pt x="38" y="0"/>
                    <a:pt x="38" y="0"/>
                    <a:pt x="38" y="0"/>
                  </a:cubicBezTo>
                  <a:cubicBezTo>
                    <a:pt x="17" y="0"/>
                    <a:pt x="0" y="17"/>
                    <a:pt x="0" y="38"/>
                  </a:cubicBezTo>
                  <a:cubicBezTo>
                    <a:pt x="0" y="59"/>
                    <a:pt x="17" y="76"/>
                    <a:pt x="38" y="76"/>
                  </a:cubicBezTo>
                  <a:close/>
                  <a:moveTo>
                    <a:pt x="326" y="560"/>
                  </a:moveTo>
                  <a:cubicBezTo>
                    <a:pt x="38" y="560"/>
                    <a:pt x="38" y="560"/>
                    <a:pt x="38" y="560"/>
                  </a:cubicBezTo>
                  <a:cubicBezTo>
                    <a:pt x="17" y="560"/>
                    <a:pt x="0" y="577"/>
                    <a:pt x="0" y="598"/>
                  </a:cubicBezTo>
                  <a:cubicBezTo>
                    <a:pt x="0" y="619"/>
                    <a:pt x="17" y="636"/>
                    <a:pt x="38" y="636"/>
                  </a:cubicBezTo>
                  <a:cubicBezTo>
                    <a:pt x="326" y="636"/>
                    <a:pt x="326" y="636"/>
                    <a:pt x="326" y="636"/>
                  </a:cubicBezTo>
                  <a:cubicBezTo>
                    <a:pt x="347" y="636"/>
                    <a:pt x="364" y="619"/>
                    <a:pt x="364" y="598"/>
                  </a:cubicBezTo>
                  <a:cubicBezTo>
                    <a:pt x="364" y="577"/>
                    <a:pt x="347" y="560"/>
                    <a:pt x="326" y="560"/>
                  </a:cubicBezTo>
                  <a:close/>
                  <a:moveTo>
                    <a:pt x="545" y="187"/>
                  </a:moveTo>
                  <a:cubicBezTo>
                    <a:pt x="38" y="187"/>
                    <a:pt x="38" y="187"/>
                    <a:pt x="38" y="187"/>
                  </a:cubicBezTo>
                  <a:cubicBezTo>
                    <a:pt x="17" y="187"/>
                    <a:pt x="0" y="204"/>
                    <a:pt x="0" y="225"/>
                  </a:cubicBezTo>
                  <a:cubicBezTo>
                    <a:pt x="0" y="246"/>
                    <a:pt x="17" y="263"/>
                    <a:pt x="38" y="263"/>
                  </a:cubicBezTo>
                  <a:cubicBezTo>
                    <a:pt x="545" y="263"/>
                    <a:pt x="545" y="263"/>
                    <a:pt x="545" y="263"/>
                  </a:cubicBezTo>
                  <a:cubicBezTo>
                    <a:pt x="566" y="263"/>
                    <a:pt x="583" y="246"/>
                    <a:pt x="583" y="225"/>
                  </a:cubicBezTo>
                  <a:cubicBezTo>
                    <a:pt x="583" y="204"/>
                    <a:pt x="566" y="187"/>
                    <a:pt x="545" y="187"/>
                  </a:cubicBezTo>
                  <a:close/>
                  <a:moveTo>
                    <a:pt x="545" y="373"/>
                  </a:moveTo>
                  <a:cubicBezTo>
                    <a:pt x="38" y="373"/>
                    <a:pt x="38" y="373"/>
                    <a:pt x="38" y="373"/>
                  </a:cubicBezTo>
                  <a:cubicBezTo>
                    <a:pt x="17" y="373"/>
                    <a:pt x="0" y="390"/>
                    <a:pt x="0" y="411"/>
                  </a:cubicBezTo>
                  <a:cubicBezTo>
                    <a:pt x="0" y="432"/>
                    <a:pt x="17" y="449"/>
                    <a:pt x="38" y="449"/>
                  </a:cubicBezTo>
                  <a:cubicBezTo>
                    <a:pt x="545" y="449"/>
                    <a:pt x="545" y="449"/>
                    <a:pt x="545" y="449"/>
                  </a:cubicBezTo>
                  <a:cubicBezTo>
                    <a:pt x="566" y="449"/>
                    <a:pt x="583" y="432"/>
                    <a:pt x="583" y="411"/>
                  </a:cubicBezTo>
                  <a:cubicBezTo>
                    <a:pt x="583" y="390"/>
                    <a:pt x="566" y="373"/>
                    <a:pt x="545" y="373"/>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70">
              <a:extLst>
                <a:ext uri="{FF2B5EF4-FFF2-40B4-BE49-F238E27FC236}">
                  <a16:creationId xmlns:a16="http://schemas.microsoft.com/office/drawing/2014/main" id="{3D177C92-10E8-4342-9585-1C24E65DE7B7}"/>
                </a:ext>
              </a:extLst>
            </p:cNvPr>
            <p:cNvSpPr>
              <a:spLocks noChangeArrowheads="1"/>
            </p:cNvSpPr>
            <p:nvPr/>
          </p:nvSpPr>
          <p:spPr bwMode="auto">
            <a:xfrm>
              <a:off x="5661025" y="1944688"/>
              <a:ext cx="236538" cy="23653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446">
              <a:extLst>
                <a:ext uri="{FF2B5EF4-FFF2-40B4-BE49-F238E27FC236}">
                  <a16:creationId xmlns:a16="http://schemas.microsoft.com/office/drawing/2014/main" id="{DD55B851-40CA-4B6B-AFE8-A13C0A956AF8}"/>
                </a:ext>
              </a:extLst>
            </p:cNvPr>
            <p:cNvSpPr>
              <a:spLocks/>
            </p:cNvSpPr>
            <p:nvPr/>
          </p:nvSpPr>
          <p:spPr bwMode="auto">
            <a:xfrm>
              <a:off x="5699125" y="1984375"/>
              <a:ext cx="160338" cy="153988"/>
            </a:xfrm>
            <a:custGeom>
              <a:avLst/>
              <a:gdLst>
                <a:gd name="T0" fmla="*/ 228 w 248"/>
                <a:gd name="T1" fmla="*/ 11 h 238"/>
                <a:gd name="T2" fmla="*/ 228 w 248"/>
                <a:gd name="T3" fmla="*/ 11 h 238"/>
                <a:gd name="T4" fmla="*/ 181 w 248"/>
                <a:gd name="T5" fmla="*/ 20 h 238"/>
                <a:gd name="T6" fmla="*/ 100 w 248"/>
                <a:gd name="T7" fmla="*/ 142 h 238"/>
                <a:gd name="T8" fmla="*/ 68 w 248"/>
                <a:gd name="T9" fmla="*/ 93 h 238"/>
                <a:gd name="T10" fmla="*/ 20 w 248"/>
                <a:gd name="T11" fmla="*/ 84 h 238"/>
                <a:gd name="T12" fmla="*/ 11 w 248"/>
                <a:gd name="T13" fmla="*/ 131 h 238"/>
                <a:gd name="T14" fmla="*/ 71 w 248"/>
                <a:gd name="T15" fmla="*/ 222 h 238"/>
                <a:gd name="T16" fmla="*/ 85 w 248"/>
                <a:gd name="T17" fmla="*/ 234 h 238"/>
                <a:gd name="T18" fmla="*/ 98 w 248"/>
                <a:gd name="T19" fmla="*/ 237 h 238"/>
                <a:gd name="T20" fmla="*/ 98 w 248"/>
                <a:gd name="T21" fmla="*/ 237 h 238"/>
                <a:gd name="T22" fmla="*/ 99 w 248"/>
                <a:gd name="T23" fmla="*/ 237 h 238"/>
                <a:gd name="T24" fmla="*/ 100 w 248"/>
                <a:gd name="T25" fmla="*/ 238 h 238"/>
                <a:gd name="T26" fmla="*/ 100 w 248"/>
                <a:gd name="T27" fmla="*/ 237 h 238"/>
                <a:gd name="T28" fmla="*/ 102 w 248"/>
                <a:gd name="T29" fmla="*/ 237 h 238"/>
                <a:gd name="T30" fmla="*/ 102 w 248"/>
                <a:gd name="T31" fmla="*/ 237 h 238"/>
                <a:gd name="T32" fmla="*/ 114 w 248"/>
                <a:gd name="T33" fmla="*/ 234 h 238"/>
                <a:gd name="T34" fmla="*/ 128 w 248"/>
                <a:gd name="T35" fmla="*/ 222 h 238"/>
                <a:gd name="T36" fmla="*/ 238 w 248"/>
                <a:gd name="T37" fmla="*/ 58 h 238"/>
                <a:gd name="T38" fmla="*/ 228 w 248"/>
                <a:gd name="T39" fmla="*/ 1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8" h="238">
                  <a:moveTo>
                    <a:pt x="228" y="11"/>
                  </a:moveTo>
                  <a:cubicBezTo>
                    <a:pt x="228" y="11"/>
                    <a:pt x="228" y="11"/>
                    <a:pt x="228" y="11"/>
                  </a:cubicBezTo>
                  <a:cubicBezTo>
                    <a:pt x="213" y="0"/>
                    <a:pt x="191" y="5"/>
                    <a:pt x="181" y="20"/>
                  </a:cubicBezTo>
                  <a:cubicBezTo>
                    <a:pt x="100" y="142"/>
                    <a:pt x="100" y="142"/>
                    <a:pt x="100" y="142"/>
                  </a:cubicBezTo>
                  <a:cubicBezTo>
                    <a:pt x="68" y="93"/>
                    <a:pt x="68" y="93"/>
                    <a:pt x="68" y="93"/>
                  </a:cubicBezTo>
                  <a:cubicBezTo>
                    <a:pt x="57" y="78"/>
                    <a:pt x="36" y="73"/>
                    <a:pt x="20" y="84"/>
                  </a:cubicBezTo>
                  <a:cubicBezTo>
                    <a:pt x="5" y="94"/>
                    <a:pt x="0" y="115"/>
                    <a:pt x="11" y="131"/>
                  </a:cubicBezTo>
                  <a:cubicBezTo>
                    <a:pt x="71" y="222"/>
                    <a:pt x="71" y="222"/>
                    <a:pt x="71" y="222"/>
                  </a:cubicBezTo>
                  <a:cubicBezTo>
                    <a:pt x="75" y="228"/>
                    <a:pt x="80" y="232"/>
                    <a:pt x="85" y="234"/>
                  </a:cubicBezTo>
                  <a:cubicBezTo>
                    <a:pt x="89" y="236"/>
                    <a:pt x="94" y="237"/>
                    <a:pt x="98" y="237"/>
                  </a:cubicBezTo>
                  <a:cubicBezTo>
                    <a:pt x="98" y="237"/>
                    <a:pt x="98" y="237"/>
                    <a:pt x="98" y="237"/>
                  </a:cubicBezTo>
                  <a:cubicBezTo>
                    <a:pt x="98" y="237"/>
                    <a:pt x="99" y="237"/>
                    <a:pt x="99" y="237"/>
                  </a:cubicBezTo>
                  <a:cubicBezTo>
                    <a:pt x="100" y="238"/>
                    <a:pt x="100" y="238"/>
                    <a:pt x="100" y="238"/>
                  </a:cubicBezTo>
                  <a:cubicBezTo>
                    <a:pt x="100" y="237"/>
                    <a:pt x="100" y="237"/>
                    <a:pt x="100" y="237"/>
                  </a:cubicBezTo>
                  <a:cubicBezTo>
                    <a:pt x="101" y="237"/>
                    <a:pt x="101" y="237"/>
                    <a:pt x="102" y="237"/>
                  </a:cubicBezTo>
                  <a:cubicBezTo>
                    <a:pt x="102" y="237"/>
                    <a:pt x="102" y="237"/>
                    <a:pt x="102" y="237"/>
                  </a:cubicBezTo>
                  <a:cubicBezTo>
                    <a:pt x="106" y="237"/>
                    <a:pt x="110" y="236"/>
                    <a:pt x="114" y="234"/>
                  </a:cubicBezTo>
                  <a:cubicBezTo>
                    <a:pt x="120" y="232"/>
                    <a:pt x="125" y="228"/>
                    <a:pt x="128" y="222"/>
                  </a:cubicBezTo>
                  <a:cubicBezTo>
                    <a:pt x="238" y="58"/>
                    <a:pt x="238" y="58"/>
                    <a:pt x="238" y="58"/>
                  </a:cubicBezTo>
                  <a:cubicBezTo>
                    <a:pt x="248" y="42"/>
                    <a:pt x="244" y="21"/>
                    <a:pt x="228"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3" name="Group 172">
            <a:extLst>
              <a:ext uri="{FF2B5EF4-FFF2-40B4-BE49-F238E27FC236}">
                <a16:creationId xmlns:a16="http://schemas.microsoft.com/office/drawing/2014/main" id="{E6FC47F5-9EFB-48A8-8E25-3F0744E402CA}"/>
              </a:ext>
            </a:extLst>
          </p:cNvPr>
          <p:cNvGrpSpPr/>
          <p:nvPr/>
        </p:nvGrpSpPr>
        <p:grpSpPr>
          <a:xfrm>
            <a:off x="4262116" y="1680150"/>
            <a:ext cx="269043" cy="330361"/>
            <a:chOff x="5334000" y="1477963"/>
            <a:chExt cx="563563" cy="703263"/>
          </a:xfrm>
        </p:grpSpPr>
        <p:sp>
          <p:nvSpPr>
            <p:cNvPr id="174" name="Freeform 442">
              <a:extLst>
                <a:ext uri="{FF2B5EF4-FFF2-40B4-BE49-F238E27FC236}">
                  <a16:creationId xmlns:a16="http://schemas.microsoft.com/office/drawing/2014/main" id="{79DB2A94-68A7-4D73-BA6B-2F9EC6884B0C}"/>
                </a:ext>
              </a:extLst>
            </p:cNvPr>
            <p:cNvSpPr>
              <a:spLocks/>
            </p:cNvSpPr>
            <p:nvPr/>
          </p:nvSpPr>
          <p:spPr bwMode="auto">
            <a:xfrm>
              <a:off x="5334000" y="1477963"/>
              <a:ext cx="530225" cy="660400"/>
            </a:xfrm>
            <a:custGeom>
              <a:avLst/>
              <a:gdLst>
                <a:gd name="T0" fmla="*/ 820 w 820"/>
                <a:gd name="T1" fmla="*/ 256 h 1017"/>
                <a:gd name="T2" fmla="*/ 820 w 820"/>
                <a:gd name="T3" fmla="*/ 946 h 1017"/>
                <a:gd name="T4" fmla="*/ 750 w 820"/>
                <a:gd name="T5" fmla="*/ 1017 h 1017"/>
                <a:gd name="T6" fmla="*/ 71 w 820"/>
                <a:gd name="T7" fmla="*/ 1017 h 1017"/>
                <a:gd name="T8" fmla="*/ 0 w 820"/>
                <a:gd name="T9" fmla="*/ 946 h 1017"/>
                <a:gd name="T10" fmla="*/ 0 w 820"/>
                <a:gd name="T11" fmla="*/ 71 h 1017"/>
                <a:gd name="T12" fmla="*/ 71 w 820"/>
                <a:gd name="T13" fmla="*/ 0 h 1017"/>
                <a:gd name="T14" fmla="*/ 569 w 820"/>
                <a:gd name="T15" fmla="*/ 0 h 10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1017">
                  <a:moveTo>
                    <a:pt x="820" y="256"/>
                  </a:moveTo>
                  <a:cubicBezTo>
                    <a:pt x="820" y="946"/>
                    <a:pt x="820" y="946"/>
                    <a:pt x="820" y="946"/>
                  </a:cubicBezTo>
                  <a:cubicBezTo>
                    <a:pt x="820" y="985"/>
                    <a:pt x="789" y="1017"/>
                    <a:pt x="750" y="1017"/>
                  </a:cubicBezTo>
                  <a:cubicBezTo>
                    <a:pt x="71" y="1017"/>
                    <a:pt x="71" y="1017"/>
                    <a:pt x="71" y="1017"/>
                  </a:cubicBezTo>
                  <a:cubicBezTo>
                    <a:pt x="32" y="1017"/>
                    <a:pt x="0" y="985"/>
                    <a:pt x="0" y="946"/>
                  </a:cubicBezTo>
                  <a:cubicBezTo>
                    <a:pt x="0" y="71"/>
                    <a:pt x="0" y="71"/>
                    <a:pt x="0" y="71"/>
                  </a:cubicBezTo>
                  <a:cubicBezTo>
                    <a:pt x="0" y="32"/>
                    <a:pt x="32" y="0"/>
                    <a:pt x="71" y="0"/>
                  </a:cubicBezTo>
                  <a:cubicBezTo>
                    <a:pt x="569" y="0"/>
                    <a:pt x="569" y="0"/>
                    <a:pt x="569" y="0"/>
                  </a:cubicBezTo>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43">
              <a:extLst>
                <a:ext uri="{FF2B5EF4-FFF2-40B4-BE49-F238E27FC236}">
                  <a16:creationId xmlns:a16="http://schemas.microsoft.com/office/drawing/2014/main" id="{B08D7097-B980-4719-9E7B-DAFC5C6D9452}"/>
                </a:ext>
              </a:extLst>
            </p:cNvPr>
            <p:cNvSpPr>
              <a:spLocks/>
            </p:cNvSpPr>
            <p:nvPr/>
          </p:nvSpPr>
          <p:spPr bwMode="auto">
            <a:xfrm>
              <a:off x="5702300" y="1477963"/>
              <a:ext cx="161925" cy="166688"/>
            </a:xfrm>
            <a:custGeom>
              <a:avLst/>
              <a:gdLst>
                <a:gd name="T0" fmla="*/ 251 w 251"/>
                <a:gd name="T1" fmla="*/ 256 h 256"/>
                <a:gd name="T2" fmla="*/ 68 w 251"/>
                <a:gd name="T3" fmla="*/ 256 h 256"/>
                <a:gd name="T4" fmla="*/ 0 w 251"/>
                <a:gd name="T5" fmla="*/ 187 h 256"/>
                <a:gd name="T6" fmla="*/ 0 w 251"/>
                <a:gd name="T7" fmla="*/ 0 h 256"/>
                <a:gd name="T8" fmla="*/ 251 w 251"/>
                <a:gd name="T9" fmla="*/ 256 h 256"/>
              </a:gdLst>
              <a:ahLst/>
              <a:cxnLst>
                <a:cxn ang="0">
                  <a:pos x="T0" y="T1"/>
                </a:cxn>
                <a:cxn ang="0">
                  <a:pos x="T2" y="T3"/>
                </a:cxn>
                <a:cxn ang="0">
                  <a:pos x="T4" y="T5"/>
                </a:cxn>
                <a:cxn ang="0">
                  <a:pos x="T6" y="T7"/>
                </a:cxn>
                <a:cxn ang="0">
                  <a:pos x="T8" y="T9"/>
                </a:cxn>
              </a:cxnLst>
              <a:rect l="0" t="0" r="r" b="b"/>
              <a:pathLst>
                <a:path w="251" h="256">
                  <a:moveTo>
                    <a:pt x="251" y="256"/>
                  </a:moveTo>
                  <a:cubicBezTo>
                    <a:pt x="68" y="256"/>
                    <a:pt x="68" y="256"/>
                    <a:pt x="68" y="256"/>
                  </a:cubicBezTo>
                  <a:cubicBezTo>
                    <a:pt x="31" y="256"/>
                    <a:pt x="0" y="225"/>
                    <a:pt x="0" y="187"/>
                  </a:cubicBezTo>
                  <a:cubicBezTo>
                    <a:pt x="0" y="0"/>
                    <a:pt x="0" y="0"/>
                    <a:pt x="0" y="0"/>
                  </a:cubicBezTo>
                  <a:lnTo>
                    <a:pt x="251" y="256"/>
                  </a:ln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44">
              <a:extLst>
                <a:ext uri="{FF2B5EF4-FFF2-40B4-BE49-F238E27FC236}">
                  <a16:creationId xmlns:a16="http://schemas.microsoft.com/office/drawing/2014/main" id="{A20E29DF-B0D1-4A31-AE3A-57DAE9E5260E}"/>
                </a:ext>
              </a:extLst>
            </p:cNvPr>
            <p:cNvSpPr>
              <a:spLocks noEditPoints="1"/>
            </p:cNvSpPr>
            <p:nvPr/>
          </p:nvSpPr>
          <p:spPr bwMode="auto">
            <a:xfrm>
              <a:off x="5408613" y="1601788"/>
              <a:ext cx="377825" cy="412750"/>
            </a:xfrm>
            <a:custGeom>
              <a:avLst/>
              <a:gdLst>
                <a:gd name="T0" fmla="*/ 38 w 583"/>
                <a:gd name="T1" fmla="*/ 76 h 636"/>
                <a:gd name="T2" fmla="*/ 326 w 583"/>
                <a:gd name="T3" fmla="*/ 76 h 636"/>
                <a:gd name="T4" fmla="*/ 364 w 583"/>
                <a:gd name="T5" fmla="*/ 38 h 636"/>
                <a:gd name="T6" fmla="*/ 326 w 583"/>
                <a:gd name="T7" fmla="*/ 0 h 636"/>
                <a:gd name="T8" fmla="*/ 38 w 583"/>
                <a:gd name="T9" fmla="*/ 0 h 636"/>
                <a:gd name="T10" fmla="*/ 0 w 583"/>
                <a:gd name="T11" fmla="*/ 38 h 636"/>
                <a:gd name="T12" fmla="*/ 38 w 583"/>
                <a:gd name="T13" fmla="*/ 76 h 636"/>
                <a:gd name="T14" fmla="*/ 326 w 583"/>
                <a:gd name="T15" fmla="*/ 560 h 636"/>
                <a:gd name="T16" fmla="*/ 38 w 583"/>
                <a:gd name="T17" fmla="*/ 560 h 636"/>
                <a:gd name="T18" fmla="*/ 0 w 583"/>
                <a:gd name="T19" fmla="*/ 598 h 636"/>
                <a:gd name="T20" fmla="*/ 38 w 583"/>
                <a:gd name="T21" fmla="*/ 636 h 636"/>
                <a:gd name="T22" fmla="*/ 326 w 583"/>
                <a:gd name="T23" fmla="*/ 636 h 636"/>
                <a:gd name="T24" fmla="*/ 364 w 583"/>
                <a:gd name="T25" fmla="*/ 598 h 636"/>
                <a:gd name="T26" fmla="*/ 326 w 583"/>
                <a:gd name="T27" fmla="*/ 560 h 636"/>
                <a:gd name="T28" fmla="*/ 545 w 583"/>
                <a:gd name="T29" fmla="*/ 187 h 636"/>
                <a:gd name="T30" fmla="*/ 38 w 583"/>
                <a:gd name="T31" fmla="*/ 187 h 636"/>
                <a:gd name="T32" fmla="*/ 0 w 583"/>
                <a:gd name="T33" fmla="*/ 225 h 636"/>
                <a:gd name="T34" fmla="*/ 38 w 583"/>
                <a:gd name="T35" fmla="*/ 263 h 636"/>
                <a:gd name="T36" fmla="*/ 545 w 583"/>
                <a:gd name="T37" fmla="*/ 263 h 636"/>
                <a:gd name="T38" fmla="*/ 583 w 583"/>
                <a:gd name="T39" fmla="*/ 225 h 636"/>
                <a:gd name="T40" fmla="*/ 545 w 583"/>
                <a:gd name="T41" fmla="*/ 187 h 636"/>
                <a:gd name="T42" fmla="*/ 545 w 583"/>
                <a:gd name="T43" fmla="*/ 373 h 636"/>
                <a:gd name="T44" fmla="*/ 38 w 583"/>
                <a:gd name="T45" fmla="*/ 373 h 636"/>
                <a:gd name="T46" fmla="*/ 0 w 583"/>
                <a:gd name="T47" fmla="*/ 411 h 636"/>
                <a:gd name="T48" fmla="*/ 38 w 583"/>
                <a:gd name="T49" fmla="*/ 449 h 636"/>
                <a:gd name="T50" fmla="*/ 545 w 583"/>
                <a:gd name="T51" fmla="*/ 449 h 636"/>
                <a:gd name="T52" fmla="*/ 583 w 583"/>
                <a:gd name="T53" fmla="*/ 411 h 636"/>
                <a:gd name="T54" fmla="*/ 545 w 583"/>
                <a:gd name="T55" fmla="*/ 37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3" h="636">
                  <a:moveTo>
                    <a:pt x="38" y="76"/>
                  </a:moveTo>
                  <a:cubicBezTo>
                    <a:pt x="326" y="76"/>
                    <a:pt x="326" y="76"/>
                    <a:pt x="326" y="76"/>
                  </a:cubicBezTo>
                  <a:cubicBezTo>
                    <a:pt x="347" y="76"/>
                    <a:pt x="364" y="59"/>
                    <a:pt x="364" y="38"/>
                  </a:cubicBezTo>
                  <a:cubicBezTo>
                    <a:pt x="364" y="17"/>
                    <a:pt x="347" y="0"/>
                    <a:pt x="326" y="0"/>
                  </a:cubicBezTo>
                  <a:cubicBezTo>
                    <a:pt x="38" y="0"/>
                    <a:pt x="38" y="0"/>
                    <a:pt x="38" y="0"/>
                  </a:cubicBezTo>
                  <a:cubicBezTo>
                    <a:pt x="17" y="0"/>
                    <a:pt x="0" y="17"/>
                    <a:pt x="0" y="38"/>
                  </a:cubicBezTo>
                  <a:cubicBezTo>
                    <a:pt x="0" y="59"/>
                    <a:pt x="17" y="76"/>
                    <a:pt x="38" y="76"/>
                  </a:cubicBezTo>
                  <a:close/>
                  <a:moveTo>
                    <a:pt x="326" y="560"/>
                  </a:moveTo>
                  <a:cubicBezTo>
                    <a:pt x="38" y="560"/>
                    <a:pt x="38" y="560"/>
                    <a:pt x="38" y="560"/>
                  </a:cubicBezTo>
                  <a:cubicBezTo>
                    <a:pt x="17" y="560"/>
                    <a:pt x="0" y="577"/>
                    <a:pt x="0" y="598"/>
                  </a:cubicBezTo>
                  <a:cubicBezTo>
                    <a:pt x="0" y="619"/>
                    <a:pt x="17" y="636"/>
                    <a:pt x="38" y="636"/>
                  </a:cubicBezTo>
                  <a:cubicBezTo>
                    <a:pt x="326" y="636"/>
                    <a:pt x="326" y="636"/>
                    <a:pt x="326" y="636"/>
                  </a:cubicBezTo>
                  <a:cubicBezTo>
                    <a:pt x="347" y="636"/>
                    <a:pt x="364" y="619"/>
                    <a:pt x="364" y="598"/>
                  </a:cubicBezTo>
                  <a:cubicBezTo>
                    <a:pt x="364" y="577"/>
                    <a:pt x="347" y="560"/>
                    <a:pt x="326" y="560"/>
                  </a:cubicBezTo>
                  <a:close/>
                  <a:moveTo>
                    <a:pt x="545" y="187"/>
                  </a:moveTo>
                  <a:cubicBezTo>
                    <a:pt x="38" y="187"/>
                    <a:pt x="38" y="187"/>
                    <a:pt x="38" y="187"/>
                  </a:cubicBezTo>
                  <a:cubicBezTo>
                    <a:pt x="17" y="187"/>
                    <a:pt x="0" y="204"/>
                    <a:pt x="0" y="225"/>
                  </a:cubicBezTo>
                  <a:cubicBezTo>
                    <a:pt x="0" y="246"/>
                    <a:pt x="17" y="263"/>
                    <a:pt x="38" y="263"/>
                  </a:cubicBezTo>
                  <a:cubicBezTo>
                    <a:pt x="545" y="263"/>
                    <a:pt x="545" y="263"/>
                    <a:pt x="545" y="263"/>
                  </a:cubicBezTo>
                  <a:cubicBezTo>
                    <a:pt x="566" y="263"/>
                    <a:pt x="583" y="246"/>
                    <a:pt x="583" y="225"/>
                  </a:cubicBezTo>
                  <a:cubicBezTo>
                    <a:pt x="583" y="204"/>
                    <a:pt x="566" y="187"/>
                    <a:pt x="545" y="187"/>
                  </a:cubicBezTo>
                  <a:close/>
                  <a:moveTo>
                    <a:pt x="545" y="373"/>
                  </a:moveTo>
                  <a:cubicBezTo>
                    <a:pt x="38" y="373"/>
                    <a:pt x="38" y="373"/>
                    <a:pt x="38" y="373"/>
                  </a:cubicBezTo>
                  <a:cubicBezTo>
                    <a:pt x="17" y="373"/>
                    <a:pt x="0" y="390"/>
                    <a:pt x="0" y="411"/>
                  </a:cubicBezTo>
                  <a:cubicBezTo>
                    <a:pt x="0" y="432"/>
                    <a:pt x="17" y="449"/>
                    <a:pt x="38" y="449"/>
                  </a:cubicBezTo>
                  <a:cubicBezTo>
                    <a:pt x="545" y="449"/>
                    <a:pt x="545" y="449"/>
                    <a:pt x="545" y="449"/>
                  </a:cubicBezTo>
                  <a:cubicBezTo>
                    <a:pt x="566" y="449"/>
                    <a:pt x="583" y="432"/>
                    <a:pt x="583" y="411"/>
                  </a:cubicBezTo>
                  <a:cubicBezTo>
                    <a:pt x="583" y="390"/>
                    <a:pt x="566" y="373"/>
                    <a:pt x="545" y="373"/>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76">
              <a:extLst>
                <a:ext uri="{FF2B5EF4-FFF2-40B4-BE49-F238E27FC236}">
                  <a16:creationId xmlns:a16="http://schemas.microsoft.com/office/drawing/2014/main" id="{66A91E5E-A640-4B34-B5FF-8C6B8A7ABC33}"/>
                </a:ext>
              </a:extLst>
            </p:cNvPr>
            <p:cNvSpPr>
              <a:spLocks noChangeArrowheads="1"/>
            </p:cNvSpPr>
            <p:nvPr/>
          </p:nvSpPr>
          <p:spPr bwMode="auto">
            <a:xfrm>
              <a:off x="5661025" y="1944688"/>
              <a:ext cx="236538" cy="23653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6">
              <a:extLst>
                <a:ext uri="{FF2B5EF4-FFF2-40B4-BE49-F238E27FC236}">
                  <a16:creationId xmlns:a16="http://schemas.microsoft.com/office/drawing/2014/main" id="{721EF64B-55F4-4459-8ABF-76B035844898}"/>
                </a:ext>
              </a:extLst>
            </p:cNvPr>
            <p:cNvSpPr>
              <a:spLocks/>
            </p:cNvSpPr>
            <p:nvPr/>
          </p:nvSpPr>
          <p:spPr bwMode="auto">
            <a:xfrm>
              <a:off x="5699125" y="1984375"/>
              <a:ext cx="160338" cy="153988"/>
            </a:xfrm>
            <a:custGeom>
              <a:avLst/>
              <a:gdLst>
                <a:gd name="T0" fmla="*/ 228 w 248"/>
                <a:gd name="T1" fmla="*/ 11 h 238"/>
                <a:gd name="T2" fmla="*/ 228 w 248"/>
                <a:gd name="T3" fmla="*/ 11 h 238"/>
                <a:gd name="T4" fmla="*/ 181 w 248"/>
                <a:gd name="T5" fmla="*/ 20 h 238"/>
                <a:gd name="T6" fmla="*/ 100 w 248"/>
                <a:gd name="T7" fmla="*/ 142 h 238"/>
                <a:gd name="T8" fmla="*/ 68 w 248"/>
                <a:gd name="T9" fmla="*/ 93 h 238"/>
                <a:gd name="T10" fmla="*/ 20 w 248"/>
                <a:gd name="T11" fmla="*/ 84 h 238"/>
                <a:gd name="T12" fmla="*/ 11 w 248"/>
                <a:gd name="T13" fmla="*/ 131 h 238"/>
                <a:gd name="T14" fmla="*/ 71 w 248"/>
                <a:gd name="T15" fmla="*/ 222 h 238"/>
                <a:gd name="T16" fmla="*/ 85 w 248"/>
                <a:gd name="T17" fmla="*/ 234 h 238"/>
                <a:gd name="T18" fmla="*/ 98 w 248"/>
                <a:gd name="T19" fmla="*/ 237 h 238"/>
                <a:gd name="T20" fmla="*/ 98 w 248"/>
                <a:gd name="T21" fmla="*/ 237 h 238"/>
                <a:gd name="T22" fmla="*/ 99 w 248"/>
                <a:gd name="T23" fmla="*/ 237 h 238"/>
                <a:gd name="T24" fmla="*/ 100 w 248"/>
                <a:gd name="T25" fmla="*/ 238 h 238"/>
                <a:gd name="T26" fmla="*/ 100 w 248"/>
                <a:gd name="T27" fmla="*/ 237 h 238"/>
                <a:gd name="T28" fmla="*/ 102 w 248"/>
                <a:gd name="T29" fmla="*/ 237 h 238"/>
                <a:gd name="T30" fmla="*/ 102 w 248"/>
                <a:gd name="T31" fmla="*/ 237 h 238"/>
                <a:gd name="T32" fmla="*/ 114 w 248"/>
                <a:gd name="T33" fmla="*/ 234 h 238"/>
                <a:gd name="T34" fmla="*/ 128 w 248"/>
                <a:gd name="T35" fmla="*/ 222 h 238"/>
                <a:gd name="T36" fmla="*/ 238 w 248"/>
                <a:gd name="T37" fmla="*/ 58 h 238"/>
                <a:gd name="T38" fmla="*/ 228 w 248"/>
                <a:gd name="T39" fmla="*/ 1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8" h="238">
                  <a:moveTo>
                    <a:pt x="228" y="11"/>
                  </a:moveTo>
                  <a:cubicBezTo>
                    <a:pt x="228" y="11"/>
                    <a:pt x="228" y="11"/>
                    <a:pt x="228" y="11"/>
                  </a:cubicBezTo>
                  <a:cubicBezTo>
                    <a:pt x="213" y="0"/>
                    <a:pt x="191" y="5"/>
                    <a:pt x="181" y="20"/>
                  </a:cubicBezTo>
                  <a:cubicBezTo>
                    <a:pt x="100" y="142"/>
                    <a:pt x="100" y="142"/>
                    <a:pt x="100" y="142"/>
                  </a:cubicBezTo>
                  <a:cubicBezTo>
                    <a:pt x="68" y="93"/>
                    <a:pt x="68" y="93"/>
                    <a:pt x="68" y="93"/>
                  </a:cubicBezTo>
                  <a:cubicBezTo>
                    <a:pt x="57" y="78"/>
                    <a:pt x="36" y="73"/>
                    <a:pt x="20" y="84"/>
                  </a:cubicBezTo>
                  <a:cubicBezTo>
                    <a:pt x="5" y="94"/>
                    <a:pt x="0" y="115"/>
                    <a:pt x="11" y="131"/>
                  </a:cubicBezTo>
                  <a:cubicBezTo>
                    <a:pt x="71" y="222"/>
                    <a:pt x="71" y="222"/>
                    <a:pt x="71" y="222"/>
                  </a:cubicBezTo>
                  <a:cubicBezTo>
                    <a:pt x="75" y="228"/>
                    <a:pt x="80" y="232"/>
                    <a:pt x="85" y="234"/>
                  </a:cubicBezTo>
                  <a:cubicBezTo>
                    <a:pt x="89" y="236"/>
                    <a:pt x="94" y="237"/>
                    <a:pt x="98" y="237"/>
                  </a:cubicBezTo>
                  <a:cubicBezTo>
                    <a:pt x="98" y="237"/>
                    <a:pt x="98" y="237"/>
                    <a:pt x="98" y="237"/>
                  </a:cubicBezTo>
                  <a:cubicBezTo>
                    <a:pt x="98" y="237"/>
                    <a:pt x="99" y="237"/>
                    <a:pt x="99" y="237"/>
                  </a:cubicBezTo>
                  <a:cubicBezTo>
                    <a:pt x="100" y="238"/>
                    <a:pt x="100" y="238"/>
                    <a:pt x="100" y="238"/>
                  </a:cubicBezTo>
                  <a:cubicBezTo>
                    <a:pt x="100" y="237"/>
                    <a:pt x="100" y="237"/>
                    <a:pt x="100" y="237"/>
                  </a:cubicBezTo>
                  <a:cubicBezTo>
                    <a:pt x="101" y="237"/>
                    <a:pt x="101" y="237"/>
                    <a:pt x="102" y="237"/>
                  </a:cubicBezTo>
                  <a:cubicBezTo>
                    <a:pt x="102" y="237"/>
                    <a:pt x="102" y="237"/>
                    <a:pt x="102" y="237"/>
                  </a:cubicBezTo>
                  <a:cubicBezTo>
                    <a:pt x="106" y="237"/>
                    <a:pt x="110" y="236"/>
                    <a:pt x="114" y="234"/>
                  </a:cubicBezTo>
                  <a:cubicBezTo>
                    <a:pt x="120" y="232"/>
                    <a:pt x="125" y="228"/>
                    <a:pt x="128" y="222"/>
                  </a:cubicBezTo>
                  <a:cubicBezTo>
                    <a:pt x="238" y="58"/>
                    <a:pt x="238" y="58"/>
                    <a:pt x="238" y="58"/>
                  </a:cubicBezTo>
                  <a:cubicBezTo>
                    <a:pt x="248" y="42"/>
                    <a:pt x="244" y="21"/>
                    <a:pt x="228"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9" name="Group 178">
            <a:extLst>
              <a:ext uri="{FF2B5EF4-FFF2-40B4-BE49-F238E27FC236}">
                <a16:creationId xmlns:a16="http://schemas.microsoft.com/office/drawing/2014/main" id="{EEC8627D-149B-4FB5-BB8D-C32756357338}"/>
              </a:ext>
            </a:extLst>
          </p:cNvPr>
          <p:cNvGrpSpPr/>
          <p:nvPr/>
        </p:nvGrpSpPr>
        <p:grpSpPr>
          <a:xfrm>
            <a:off x="4604901" y="1689552"/>
            <a:ext cx="269043" cy="330361"/>
            <a:chOff x="5334000" y="1477963"/>
            <a:chExt cx="563563" cy="703263"/>
          </a:xfrm>
        </p:grpSpPr>
        <p:sp>
          <p:nvSpPr>
            <p:cNvPr id="180" name="Freeform 442">
              <a:extLst>
                <a:ext uri="{FF2B5EF4-FFF2-40B4-BE49-F238E27FC236}">
                  <a16:creationId xmlns:a16="http://schemas.microsoft.com/office/drawing/2014/main" id="{5FB87F31-3BE1-4EF7-BDE1-374F27889FA9}"/>
                </a:ext>
              </a:extLst>
            </p:cNvPr>
            <p:cNvSpPr>
              <a:spLocks/>
            </p:cNvSpPr>
            <p:nvPr/>
          </p:nvSpPr>
          <p:spPr bwMode="auto">
            <a:xfrm>
              <a:off x="5334000" y="1477963"/>
              <a:ext cx="530225" cy="660400"/>
            </a:xfrm>
            <a:custGeom>
              <a:avLst/>
              <a:gdLst>
                <a:gd name="T0" fmla="*/ 820 w 820"/>
                <a:gd name="T1" fmla="*/ 256 h 1017"/>
                <a:gd name="T2" fmla="*/ 820 w 820"/>
                <a:gd name="T3" fmla="*/ 946 h 1017"/>
                <a:gd name="T4" fmla="*/ 750 w 820"/>
                <a:gd name="T5" fmla="*/ 1017 h 1017"/>
                <a:gd name="T6" fmla="*/ 71 w 820"/>
                <a:gd name="T7" fmla="*/ 1017 h 1017"/>
                <a:gd name="T8" fmla="*/ 0 w 820"/>
                <a:gd name="T9" fmla="*/ 946 h 1017"/>
                <a:gd name="T10" fmla="*/ 0 w 820"/>
                <a:gd name="T11" fmla="*/ 71 h 1017"/>
                <a:gd name="T12" fmla="*/ 71 w 820"/>
                <a:gd name="T13" fmla="*/ 0 h 1017"/>
                <a:gd name="T14" fmla="*/ 569 w 820"/>
                <a:gd name="T15" fmla="*/ 0 h 10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1017">
                  <a:moveTo>
                    <a:pt x="820" y="256"/>
                  </a:moveTo>
                  <a:cubicBezTo>
                    <a:pt x="820" y="946"/>
                    <a:pt x="820" y="946"/>
                    <a:pt x="820" y="946"/>
                  </a:cubicBezTo>
                  <a:cubicBezTo>
                    <a:pt x="820" y="985"/>
                    <a:pt x="789" y="1017"/>
                    <a:pt x="750" y="1017"/>
                  </a:cubicBezTo>
                  <a:cubicBezTo>
                    <a:pt x="71" y="1017"/>
                    <a:pt x="71" y="1017"/>
                    <a:pt x="71" y="1017"/>
                  </a:cubicBezTo>
                  <a:cubicBezTo>
                    <a:pt x="32" y="1017"/>
                    <a:pt x="0" y="985"/>
                    <a:pt x="0" y="946"/>
                  </a:cubicBezTo>
                  <a:cubicBezTo>
                    <a:pt x="0" y="71"/>
                    <a:pt x="0" y="71"/>
                    <a:pt x="0" y="71"/>
                  </a:cubicBezTo>
                  <a:cubicBezTo>
                    <a:pt x="0" y="32"/>
                    <a:pt x="32" y="0"/>
                    <a:pt x="71" y="0"/>
                  </a:cubicBezTo>
                  <a:cubicBezTo>
                    <a:pt x="569" y="0"/>
                    <a:pt x="569" y="0"/>
                    <a:pt x="569" y="0"/>
                  </a:cubicBezTo>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43">
              <a:extLst>
                <a:ext uri="{FF2B5EF4-FFF2-40B4-BE49-F238E27FC236}">
                  <a16:creationId xmlns:a16="http://schemas.microsoft.com/office/drawing/2014/main" id="{5E825BBB-686A-4965-83B9-F2A0461617F6}"/>
                </a:ext>
              </a:extLst>
            </p:cNvPr>
            <p:cNvSpPr>
              <a:spLocks/>
            </p:cNvSpPr>
            <p:nvPr/>
          </p:nvSpPr>
          <p:spPr bwMode="auto">
            <a:xfrm>
              <a:off x="5702300" y="1477963"/>
              <a:ext cx="161925" cy="166688"/>
            </a:xfrm>
            <a:custGeom>
              <a:avLst/>
              <a:gdLst>
                <a:gd name="T0" fmla="*/ 251 w 251"/>
                <a:gd name="T1" fmla="*/ 256 h 256"/>
                <a:gd name="T2" fmla="*/ 68 w 251"/>
                <a:gd name="T3" fmla="*/ 256 h 256"/>
                <a:gd name="T4" fmla="*/ 0 w 251"/>
                <a:gd name="T5" fmla="*/ 187 h 256"/>
                <a:gd name="T6" fmla="*/ 0 w 251"/>
                <a:gd name="T7" fmla="*/ 0 h 256"/>
                <a:gd name="T8" fmla="*/ 251 w 251"/>
                <a:gd name="T9" fmla="*/ 256 h 256"/>
              </a:gdLst>
              <a:ahLst/>
              <a:cxnLst>
                <a:cxn ang="0">
                  <a:pos x="T0" y="T1"/>
                </a:cxn>
                <a:cxn ang="0">
                  <a:pos x="T2" y="T3"/>
                </a:cxn>
                <a:cxn ang="0">
                  <a:pos x="T4" y="T5"/>
                </a:cxn>
                <a:cxn ang="0">
                  <a:pos x="T6" y="T7"/>
                </a:cxn>
                <a:cxn ang="0">
                  <a:pos x="T8" y="T9"/>
                </a:cxn>
              </a:cxnLst>
              <a:rect l="0" t="0" r="r" b="b"/>
              <a:pathLst>
                <a:path w="251" h="256">
                  <a:moveTo>
                    <a:pt x="251" y="256"/>
                  </a:moveTo>
                  <a:cubicBezTo>
                    <a:pt x="68" y="256"/>
                    <a:pt x="68" y="256"/>
                    <a:pt x="68" y="256"/>
                  </a:cubicBezTo>
                  <a:cubicBezTo>
                    <a:pt x="31" y="256"/>
                    <a:pt x="0" y="225"/>
                    <a:pt x="0" y="187"/>
                  </a:cubicBezTo>
                  <a:cubicBezTo>
                    <a:pt x="0" y="0"/>
                    <a:pt x="0" y="0"/>
                    <a:pt x="0" y="0"/>
                  </a:cubicBezTo>
                  <a:lnTo>
                    <a:pt x="251" y="256"/>
                  </a:ln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44">
              <a:extLst>
                <a:ext uri="{FF2B5EF4-FFF2-40B4-BE49-F238E27FC236}">
                  <a16:creationId xmlns:a16="http://schemas.microsoft.com/office/drawing/2014/main" id="{9F45F99C-C404-458B-8272-E292DF83DD17}"/>
                </a:ext>
              </a:extLst>
            </p:cNvPr>
            <p:cNvSpPr>
              <a:spLocks noEditPoints="1"/>
            </p:cNvSpPr>
            <p:nvPr/>
          </p:nvSpPr>
          <p:spPr bwMode="auto">
            <a:xfrm>
              <a:off x="5408613" y="1601788"/>
              <a:ext cx="377825" cy="412750"/>
            </a:xfrm>
            <a:custGeom>
              <a:avLst/>
              <a:gdLst>
                <a:gd name="T0" fmla="*/ 38 w 583"/>
                <a:gd name="T1" fmla="*/ 76 h 636"/>
                <a:gd name="T2" fmla="*/ 326 w 583"/>
                <a:gd name="T3" fmla="*/ 76 h 636"/>
                <a:gd name="T4" fmla="*/ 364 w 583"/>
                <a:gd name="T5" fmla="*/ 38 h 636"/>
                <a:gd name="T6" fmla="*/ 326 w 583"/>
                <a:gd name="T7" fmla="*/ 0 h 636"/>
                <a:gd name="T8" fmla="*/ 38 w 583"/>
                <a:gd name="T9" fmla="*/ 0 h 636"/>
                <a:gd name="T10" fmla="*/ 0 w 583"/>
                <a:gd name="T11" fmla="*/ 38 h 636"/>
                <a:gd name="T12" fmla="*/ 38 w 583"/>
                <a:gd name="T13" fmla="*/ 76 h 636"/>
                <a:gd name="T14" fmla="*/ 326 w 583"/>
                <a:gd name="T15" fmla="*/ 560 h 636"/>
                <a:gd name="T16" fmla="*/ 38 w 583"/>
                <a:gd name="T17" fmla="*/ 560 h 636"/>
                <a:gd name="T18" fmla="*/ 0 w 583"/>
                <a:gd name="T19" fmla="*/ 598 h 636"/>
                <a:gd name="T20" fmla="*/ 38 w 583"/>
                <a:gd name="T21" fmla="*/ 636 h 636"/>
                <a:gd name="T22" fmla="*/ 326 w 583"/>
                <a:gd name="T23" fmla="*/ 636 h 636"/>
                <a:gd name="T24" fmla="*/ 364 w 583"/>
                <a:gd name="T25" fmla="*/ 598 h 636"/>
                <a:gd name="T26" fmla="*/ 326 w 583"/>
                <a:gd name="T27" fmla="*/ 560 h 636"/>
                <a:gd name="T28" fmla="*/ 545 w 583"/>
                <a:gd name="T29" fmla="*/ 187 h 636"/>
                <a:gd name="T30" fmla="*/ 38 w 583"/>
                <a:gd name="T31" fmla="*/ 187 h 636"/>
                <a:gd name="T32" fmla="*/ 0 w 583"/>
                <a:gd name="T33" fmla="*/ 225 h 636"/>
                <a:gd name="T34" fmla="*/ 38 w 583"/>
                <a:gd name="T35" fmla="*/ 263 h 636"/>
                <a:gd name="T36" fmla="*/ 545 w 583"/>
                <a:gd name="T37" fmla="*/ 263 h 636"/>
                <a:gd name="T38" fmla="*/ 583 w 583"/>
                <a:gd name="T39" fmla="*/ 225 h 636"/>
                <a:gd name="T40" fmla="*/ 545 w 583"/>
                <a:gd name="T41" fmla="*/ 187 h 636"/>
                <a:gd name="T42" fmla="*/ 545 w 583"/>
                <a:gd name="T43" fmla="*/ 373 h 636"/>
                <a:gd name="T44" fmla="*/ 38 w 583"/>
                <a:gd name="T45" fmla="*/ 373 h 636"/>
                <a:gd name="T46" fmla="*/ 0 w 583"/>
                <a:gd name="T47" fmla="*/ 411 h 636"/>
                <a:gd name="T48" fmla="*/ 38 w 583"/>
                <a:gd name="T49" fmla="*/ 449 h 636"/>
                <a:gd name="T50" fmla="*/ 545 w 583"/>
                <a:gd name="T51" fmla="*/ 449 h 636"/>
                <a:gd name="T52" fmla="*/ 583 w 583"/>
                <a:gd name="T53" fmla="*/ 411 h 636"/>
                <a:gd name="T54" fmla="*/ 545 w 583"/>
                <a:gd name="T55" fmla="*/ 37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3" h="636">
                  <a:moveTo>
                    <a:pt x="38" y="76"/>
                  </a:moveTo>
                  <a:cubicBezTo>
                    <a:pt x="326" y="76"/>
                    <a:pt x="326" y="76"/>
                    <a:pt x="326" y="76"/>
                  </a:cubicBezTo>
                  <a:cubicBezTo>
                    <a:pt x="347" y="76"/>
                    <a:pt x="364" y="59"/>
                    <a:pt x="364" y="38"/>
                  </a:cubicBezTo>
                  <a:cubicBezTo>
                    <a:pt x="364" y="17"/>
                    <a:pt x="347" y="0"/>
                    <a:pt x="326" y="0"/>
                  </a:cubicBezTo>
                  <a:cubicBezTo>
                    <a:pt x="38" y="0"/>
                    <a:pt x="38" y="0"/>
                    <a:pt x="38" y="0"/>
                  </a:cubicBezTo>
                  <a:cubicBezTo>
                    <a:pt x="17" y="0"/>
                    <a:pt x="0" y="17"/>
                    <a:pt x="0" y="38"/>
                  </a:cubicBezTo>
                  <a:cubicBezTo>
                    <a:pt x="0" y="59"/>
                    <a:pt x="17" y="76"/>
                    <a:pt x="38" y="76"/>
                  </a:cubicBezTo>
                  <a:close/>
                  <a:moveTo>
                    <a:pt x="326" y="560"/>
                  </a:moveTo>
                  <a:cubicBezTo>
                    <a:pt x="38" y="560"/>
                    <a:pt x="38" y="560"/>
                    <a:pt x="38" y="560"/>
                  </a:cubicBezTo>
                  <a:cubicBezTo>
                    <a:pt x="17" y="560"/>
                    <a:pt x="0" y="577"/>
                    <a:pt x="0" y="598"/>
                  </a:cubicBezTo>
                  <a:cubicBezTo>
                    <a:pt x="0" y="619"/>
                    <a:pt x="17" y="636"/>
                    <a:pt x="38" y="636"/>
                  </a:cubicBezTo>
                  <a:cubicBezTo>
                    <a:pt x="326" y="636"/>
                    <a:pt x="326" y="636"/>
                    <a:pt x="326" y="636"/>
                  </a:cubicBezTo>
                  <a:cubicBezTo>
                    <a:pt x="347" y="636"/>
                    <a:pt x="364" y="619"/>
                    <a:pt x="364" y="598"/>
                  </a:cubicBezTo>
                  <a:cubicBezTo>
                    <a:pt x="364" y="577"/>
                    <a:pt x="347" y="560"/>
                    <a:pt x="326" y="560"/>
                  </a:cubicBezTo>
                  <a:close/>
                  <a:moveTo>
                    <a:pt x="545" y="187"/>
                  </a:moveTo>
                  <a:cubicBezTo>
                    <a:pt x="38" y="187"/>
                    <a:pt x="38" y="187"/>
                    <a:pt x="38" y="187"/>
                  </a:cubicBezTo>
                  <a:cubicBezTo>
                    <a:pt x="17" y="187"/>
                    <a:pt x="0" y="204"/>
                    <a:pt x="0" y="225"/>
                  </a:cubicBezTo>
                  <a:cubicBezTo>
                    <a:pt x="0" y="246"/>
                    <a:pt x="17" y="263"/>
                    <a:pt x="38" y="263"/>
                  </a:cubicBezTo>
                  <a:cubicBezTo>
                    <a:pt x="545" y="263"/>
                    <a:pt x="545" y="263"/>
                    <a:pt x="545" y="263"/>
                  </a:cubicBezTo>
                  <a:cubicBezTo>
                    <a:pt x="566" y="263"/>
                    <a:pt x="583" y="246"/>
                    <a:pt x="583" y="225"/>
                  </a:cubicBezTo>
                  <a:cubicBezTo>
                    <a:pt x="583" y="204"/>
                    <a:pt x="566" y="187"/>
                    <a:pt x="545" y="187"/>
                  </a:cubicBezTo>
                  <a:close/>
                  <a:moveTo>
                    <a:pt x="545" y="373"/>
                  </a:moveTo>
                  <a:cubicBezTo>
                    <a:pt x="38" y="373"/>
                    <a:pt x="38" y="373"/>
                    <a:pt x="38" y="373"/>
                  </a:cubicBezTo>
                  <a:cubicBezTo>
                    <a:pt x="17" y="373"/>
                    <a:pt x="0" y="390"/>
                    <a:pt x="0" y="411"/>
                  </a:cubicBezTo>
                  <a:cubicBezTo>
                    <a:pt x="0" y="432"/>
                    <a:pt x="17" y="449"/>
                    <a:pt x="38" y="449"/>
                  </a:cubicBezTo>
                  <a:cubicBezTo>
                    <a:pt x="545" y="449"/>
                    <a:pt x="545" y="449"/>
                    <a:pt x="545" y="449"/>
                  </a:cubicBezTo>
                  <a:cubicBezTo>
                    <a:pt x="566" y="449"/>
                    <a:pt x="583" y="432"/>
                    <a:pt x="583" y="411"/>
                  </a:cubicBezTo>
                  <a:cubicBezTo>
                    <a:pt x="583" y="390"/>
                    <a:pt x="566" y="373"/>
                    <a:pt x="545" y="373"/>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182">
              <a:extLst>
                <a:ext uri="{FF2B5EF4-FFF2-40B4-BE49-F238E27FC236}">
                  <a16:creationId xmlns:a16="http://schemas.microsoft.com/office/drawing/2014/main" id="{30D85E7B-297B-4078-9D55-796D9891DA0C}"/>
                </a:ext>
              </a:extLst>
            </p:cNvPr>
            <p:cNvSpPr>
              <a:spLocks noChangeArrowheads="1"/>
            </p:cNvSpPr>
            <p:nvPr/>
          </p:nvSpPr>
          <p:spPr bwMode="auto">
            <a:xfrm>
              <a:off x="5661025" y="1944688"/>
              <a:ext cx="236538" cy="23653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446">
              <a:extLst>
                <a:ext uri="{FF2B5EF4-FFF2-40B4-BE49-F238E27FC236}">
                  <a16:creationId xmlns:a16="http://schemas.microsoft.com/office/drawing/2014/main" id="{4A9B0649-F45A-41BE-B5A1-B91C6E00EE3A}"/>
                </a:ext>
              </a:extLst>
            </p:cNvPr>
            <p:cNvSpPr>
              <a:spLocks/>
            </p:cNvSpPr>
            <p:nvPr/>
          </p:nvSpPr>
          <p:spPr bwMode="auto">
            <a:xfrm>
              <a:off x="5699125" y="1984375"/>
              <a:ext cx="160338" cy="153988"/>
            </a:xfrm>
            <a:custGeom>
              <a:avLst/>
              <a:gdLst>
                <a:gd name="T0" fmla="*/ 228 w 248"/>
                <a:gd name="T1" fmla="*/ 11 h 238"/>
                <a:gd name="T2" fmla="*/ 228 w 248"/>
                <a:gd name="T3" fmla="*/ 11 h 238"/>
                <a:gd name="T4" fmla="*/ 181 w 248"/>
                <a:gd name="T5" fmla="*/ 20 h 238"/>
                <a:gd name="T6" fmla="*/ 100 w 248"/>
                <a:gd name="T7" fmla="*/ 142 h 238"/>
                <a:gd name="T8" fmla="*/ 68 w 248"/>
                <a:gd name="T9" fmla="*/ 93 h 238"/>
                <a:gd name="T10" fmla="*/ 20 w 248"/>
                <a:gd name="T11" fmla="*/ 84 h 238"/>
                <a:gd name="T12" fmla="*/ 11 w 248"/>
                <a:gd name="T13" fmla="*/ 131 h 238"/>
                <a:gd name="T14" fmla="*/ 71 w 248"/>
                <a:gd name="T15" fmla="*/ 222 h 238"/>
                <a:gd name="T16" fmla="*/ 85 w 248"/>
                <a:gd name="T17" fmla="*/ 234 h 238"/>
                <a:gd name="T18" fmla="*/ 98 w 248"/>
                <a:gd name="T19" fmla="*/ 237 h 238"/>
                <a:gd name="T20" fmla="*/ 98 w 248"/>
                <a:gd name="T21" fmla="*/ 237 h 238"/>
                <a:gd name="T22" fmla="*/ 99 w 248"/>
                <a:gd name="T23" fmla="*/ 237 h 238"/>
                <a:gd name="T24" fmla="*/ 100 w 248"/>
                <a:gd name="T25" fmla="*/ 238 h 238"/>
                <a:gd name="T26" fmla="*/ 100 w 248"/>
                <a:gd name="T27" fmla="*/ 237 h 238"/>
                <a:gd name="T28" fmla="*/ 102 w 248"/>
                <a:gd name="T29" fmla="*/ 237 h 238"/>
                <a:gd name="T30" fmla="*/ 102 w 248"/>
                <a:gd name="T31" fmla="*/ 237 h 238"/>
                <a:gd name="T32" fmla="*/ 114 w 248"/>
                <a:gd name="T33" fmla="*/ 234 h 238"/>
                <a:gd name="T34" fmla="*/ 128 w 248"/>
                <a:gd name="T35" fmla="*/ 222 h 238"/>
                <a:gd name="T36" fmla="*/ 238 w 248"/>
                <a:gd name="T37" fmla="*/ 58 h 238"/>
                <a:gd name="T38" fmla="*/ 228 w 248"/>
                <a:gd name="T39" fmla="*/ 1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8" h="238">
                  <a:moveTo>
                    <a:pt x="228" y="11"/>
                  </a:moveTo>
                  <a:cubicBezTo>
                    <a:pt x="228" y="11"/>
                    <a:pt x="228" y="11"/>
                    <a:pt x="228" y="11"/>
                  </a:cubicBezTo>
                  <a:cubicBezTo>
                    <a:pt x="213" y="0"/>
                    <a:pt x="191" y="5"/>
                    <a:pt x="181" y="20"/>
                  </a:cubicBezTo>
                  <a:cubicBezTo>
                    <a:pt x="100" y="142"/>
                    <a:pt x="100" y="142"/>
                    <a:pt x="100" y="142"/>
                  </a:cubicBezTo>
                  <a:cubicBezTo>
                    <a:pt x="68" y="93"/>
                    <a:pt x="68" y="93"/>
                    <a:pt x="68" y="93"/>
                  </a:cubicBezTo>
                  <a:cubicBezTo>
                    <a:pt x="57" y="78"/>
                    <a:pt x="36" y="73"/>
                    <a:pt x="20" y="84"/>
                  </a:cubicBezTo>
                  <a:cubicBezTo>
                    <a:pt x="5" y="94"/>
                    <a:pt x="0" y="115"/>
                    <a:pt x="11" y="131"/>
                  </a:cubicBezTo>
                  <a:cubicBezTo>
                    <a:pt x="71" y="222"/>
                    <a:pt x="71" y="222"/>
                    <a:pt x="71" y="222"/>
                  </a:cubicBezTo>
                  <a:cubicBezTo>
                    <a:pt x="75" y="228"/>
                    <a:pt x="80" y="232"/>
                    <a:pt x="85" y="234"/>
                  </a:cubicBezTo>
                  <a:cubicBezTo>
                    <a:pt x="89" y="236"/>
                    <a:pt x="94" y="237"/>
                    <a:pt x="98" y="237"/>
                  </a:cubicBezTo>
                  <a:cubicBezTo>
                    <a:pt x="98" y="237"/>
                    <a:pt x="98" y="237"/>
                    <a:pt x="98" y="237"/>
                  </a:cubicBezTo>
                  <a:cubicBezTo>
                    <a:pt x="98" y="237"/>
                    <a:pt x="99" y="237"/>
                    <a:pt x="99" y="237"/>
                  </a:cubicBezTo>
                  <a:cubicBezTo>
                    <a:pt x="100" y="238"/>
                    <a:pt x="100" y="238"/>
                    <a:pt x="100" y="238"/>
                  </a:cubicBezTo>
                  <a:cubicBezTo>
                    <a:pt x="100" y="237"/>
                    <a:pt x="100" y="237"/>
                    <a:pt x="100" y="237"/>
                  </a:cubicBezTo>
                  <a:cubicBezTo>
                    <a:pt x="101" y="237"/>
                    <a:pt x="101" y="237"/>
                    <a:pt x="102" y="237"/>
                  </a:cubicBezTo>
                  <a:cubicBezTo>
                    <a:pt x="102" y="237"/>
                    <a:pt x="102" y="237"/>
                    <a:pt x="102" y="237"/>
                  </a:cubicBezTo>
                  <a:cubicBezTo>
                    <a:pt x="106" y="237"/>
                    <a:pt x="110" y="236"/>
                    <a:pt x="114" y="234"/>
                  </a:cubicBezTo>
                  <a:cubicBezTo>
                    <a:pt x="120" y="232"/>
                    <a:pt x="125" y="228"/>
                    <a:pt x="128" y="222"/>
                  </a:cubicBezTo>
                  <a:cubicBezTo>
                    <a:pt x="238" y="58"/>
                    <a:pt x="238" y="58"/>
                    <a:pt x="238" y="58"/>
                  </a:cubicBezTo>
                  <a:cubicBezTo>
                    <a:pt x="248" y="42"/>
                    <a:pt x="244" y="21"/>
                    <a:pt x="228"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7" name="TextBox 186">
            <a:extLst>
              <a:ext uri="{FF2B5EF4-FFF2-40B4-BE49-F238E27FC236}">
                <a16:creationId xmlns:a16="http://schemas.microsoft.com/office/drawing/2014/main" id="{2D765B17-93CB-46B7-BA65-7F45B5147E22}"/>
              </a:ext>
            </a:extLst>
          </p:cNvPr>
          <p:cNvSpPr txBox="1"/>
          <p:nvPr/>
        </p:nvSpPr>
        <p:spPr>
          <a:xfrm>
            <a:off x="3874889" y="1490560"/>
            <a:ext cx="958917" cy="215444"/>
          </a:xfrm>
          <a:prstGeom prst="rect">
            <a:avLst/>
          </a:prstGeom>
          <a:noFill/>
        </p:spPr>
        <p:txBody>
          <a:bodyPr wrap="none" rtlCol="0">
            <a:spAutoFit/>
          </a:bodyPr>
          <a:lstStyle/>
          <a:p>
            <a:r>
              <a:rPr lang="en-US" sz="800" dirty="0">
                <a:latin typeface="+mn-lt"/>
              </a:rPr>
              <a:t>Create Template</a:t>
            </a:r>
          </a:p>
        </p:txBody>
      </p:sp>
      <p:sp>
        <p:nvSpPr>
          <p:cNvPr id="188" name="Rectangle: Rounded Corners 187">
            <a:extLst>
              <a:ext uri="{FF2B5EF4-FFF2-40B4-BE49-F238E27FC236}">
                <a16:creationId xmlns:a16="http://schemas.microsoft.com/office/drawing/2014/main" id="{465FCF8C-FD05-42C0-8C04-82DCD46D021D}"/>
              </a:ext>
            </a:extLst>
          </p:cNvPr>
          <p:cNvSpPr/>
          <p:nvPr/>
        </p:nvSpPr>
        <p:spPr>
          <a:xfrm>
            <a:off x="3803554" y="1496356"/>
            <a:ext cx="1141943" cy="1743109"/>
          </a:xfrm>
          <a:prstGeom prst="roundRect">
            <a:avLst/>
          </a:prstGeom>
          <a:noFill/>
          <a:ln>
            <a:solidFill>
              <a:schemeClr val="accent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TextBox 189">
            <a:extLst>
              <a:ext uri="{FF2B5EF4-FFF2-40B4-BE49-F238E27FC236}">
                <a16:creationId xmlns:a16="http://schemas.microsoft.com/office/drawing/2014/main" id="{1304D3A2-6ADC-4ED1-92B6-22CF194D2CAE}"/>
              </a:ext>
            </a:extLst>
          </p:cNvPr>
          <p:cNvSpPr txBox="1"/>
          <p:nvPr/>
        </p:nvSpPr>
        <p:spPr>
          <a:xfrm>
            <a:off x="2563496" y="1791108"/>
            <a:ext cx="1040670" cy="261610"/>
          </a:xfrm>
          <a:prstGeom prst="rect">
            <a:avLst/>
          </a:prstGeom>
          <a:noFill/>
        </p:spPr>
        <p:txBody>
          <a:bodyPr wrap="none" rtlCol="0">
            <a:spAutoFit/>
          </a:bodyPr>
          <a:lstStyle/>
          <a:p>
            <a:r>
              <a:rPr lang="en-US" sz="1100" b="1" dirty="0">
                <a:solidFill>
                  <a:schemeClr val="accent1"/>
                </a:solidFill>
                <a:latin typeface="+mn-lt"/>
              </a:rPr>
              <a:t>Input JSON file</a:t>
            </a:r>
          </a:p>
        </p:txBody>
      </p:sp>
      <p:sp>
        <p:nvSpPr>
          <p:cNvPr id="192" name="TextBox 191">
            <a:extLst>
              <a:ext uri="{FF2B5EF4-FFF2-40B4-BE49-F238E27FC236}">
                <a16:creationId xmlns:a16="http://schemas.microsoft.com/office/drawing/2014/main" id="{92B169E0-A7F8-496B-8217-E7CC1C4139C1}"/>
              </a:ext>
            </a:extLst>
          </p:cNvPr>
          <p:cNvSpPr txBox="1"/>
          <p:nvPr/>
        </p:nvSpPr>
        <p:spPr>
          <a:xfrm>
            <a:off x="6126657" y="1623913"/>
            <a:ext cx="606256" cy="261610"/>
          </a:xfrm>
          <a:prstGeom prst="rect">
            <a:avLst/>
          </a:prstGeom>
          <a:noFill/>
        </p:spPr>
        <p:txBody>
          <a:bodyPr wrap="none" rtlCol="0">
            <a:spAutoFit/>
          </a:bodyPr>
          <a:lstStyle/>
          <a:p>
            <a:r>
              <a:rPr lang="en-US" sz="1100" b="1" dirty="0">
                <a:solidFill>
                  <a:schemeClr val="accent1"/>
                </a:solidFill>
                <a:latin typeface="+mn-lt"/>
              </a:rPr>
              <a:t>Output</a:t>
            </a:r>
          </a:p>
        </p:txBody>
      </p:sp>
      <p:cxnSp>
        <p:nvCxnSpPr>
          <p:cNvPr id="194" name="Straight Connector 193">
            <a:extLst>
              <a:ext uri="{FF2B5EF4-FFF2-40B4-BE49-F238E27FC236}">
                <a16:creationId xmlns:a16="http://schemas.microsoft.com/office/drawing/2014/main" id="{8EB8DBD9-8B65-429C-8EFB-9837E1B1C49D}"/>
              </a:ext>
            </a:extLst>
          </p:cNvPr>
          <p:cNvCxnSpPr/>
          <p:nvPr/>
        </p:nvCxnSpPr>
        <p:spPr>
          <a:xfrm>
            <a:off x="3812254" y="2655385"/>
            <a:ext cx="1141943" cy="0"/>
          </a:xfrm>
          <a:prstGeom prst="line">
            <a:avLst/>
          </a:prstGeom>
          <a:noFill/>
          <a:ln>
            <a:solidFill>
              <a:schemeClr val="accent1"/>
            </a:solidFill>
            <a:prstDash val="sysDot"/>
          </a:ln>
          <a:effectLst/>
        </p:spPr>
        <p:style>
          <a:lnRef idx="2">
            <a:schemeClr val="accent1">
              <a:shade val="50000"/>
            </a:schemeClr>
          </a:lnRef>
          <a:fillRef idx="1">
            <a:schemeClr val="accent1"/>
          </a:fillRef>
          <a:effectRef idx="0">
            <a:schemeClr val="accent1"/>
          </a:effectRef>
          <a:fontRef idx="minor">
            <a:schemeClr val="lt1"/>
          </a:fontRef>
        </p:style>
      </p:cxnSp>
      <p:grpSp>
        <p:nvGrpSpPr>
          <p:cNvPr id="195" name="Group 194">
            <a:extLst>
              <a:ext uri="{FF2B5EF4-FFF2-40B4-BE49-F238E27FC236}">
                <a16:creationId xmlns:a16="http://schemas.microsoft.com/office/drawing/2014/main" id="{B33EF877-4D79-45A7-BA6C-D82DCF840FA8}"/>
              </a:ext>
            </a:extLst>
          </p:cNvPr>
          <p:cNvGrpSpPr/>
          <p:nvPr/>
        </p:nvGrpSpPr>
        <p:grpSpPr>
          <a:xfrm>
            <a:off x="3890021" y="2771974"/>
            <a:ext cx="269043" cy="330361"/>
            <a:chOff x="5334000" y="1477963"/>
            <a:chExt cx="563563" cy="703263"/>
          </a:xfrm>
        </p:grpSpPr>
        <p:sp>
          <p:nvSpPr>
            <p:cNvPr id="196" name="Freeform 442">
              <a:extLst>
                <a:ext uri="{FF2B5EF4-FFF2-40B4-BE49-F238E27FC236}">
                  <a16:creationId xmlns:a16="http://schemas.microsoft.com/office/drawing/2014/main" id="{82CF9C8C-0722-449F-9B71-4AB5E8120129}"/>
                </a:ext>
              </a:extLst>
            </p:cNvPr>
            <p:cNvSpPr>
              <a:spLocks/>
            </p:cNvSpPr>
            <p:nvPr/>
          </p:nvSpPr>
          <p:spPr bwMode="auto">
            <a:xfrm>
              <a:off x="5334000" y="1477963"/>
              <a:ext cx="530225" cy="660400"/>
            </a:xfrm>
            <a:custGeom>
              <a:avLst/>
              <a:gdLst>
                <a:gd name="T0" fmla="*/ 820 w 820"/>
                <a:gd name="T1" fmla="*/ 256 h 1017"/>
                <a:gd name="T2" fmla="*/ 820 w 820"/>
                <a:gd name="T3" fmla="*/ 946 h 1017"/>
                <a:gd name="T4" fmla="*/ 750 w 820"/>
                <a:gd name="T5" fmla="*/ 1017 h 1017"/>
                <a:gd name="T6" fmla="*/ 71 w 820"/>
                <a:gd name="T7" fmla="*/ 1017 h 1017"/>
                <a:gd name="T8" fmla="*/ 0 w 820"/>
                <a:gd name="T9" fmla="*/ 946 h 1017"/>
                <a:gd name="T10" fmla="*/ 0 w 820"/>
                <a:gd name="T11" fmla="*/ 71 h 1017"/>
                <a:gd name="T12" fmla="*/ 71 w 820"/>
                <a:gd name="T13" fmla="*/ 0 h 1017"/>
                <a:gd name="T14" fmla="*/ 569 w 820"/>
                <a:gd name="T15" fmla="*/ 0 h 10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1017">
                  <a:moveTo>
                    <a:pt x="820" y="256"/>
                  </a:moveTo>
                  <a:cubicBezTo>
                    <a:pt x="820" y="946"/>
                    <a:pt x="820" y="946"/>
                    <a:pt x="820" y="946"/>
                  </a:cubicBezTo>
                  <a:cubicBezTo>
                    <a:pt x="820" y="985"/>
                    <a:pt x="789" y="1017"/>
                    <a:pt x="750" y="1017"/>
                  </a:cubicBezTo>
                  <a:cubicBezTo>
                    <a:pt x="71" y="1017"/>
                    <a:pt x="71" y="1017"/>
                    <a:pt x="71" y="1017"/>
                  </a:cubicBezTo>
                  <a:cubicBezTo>
                    <a:pt x="32" y="1017"/>
                    <a:pt x="0" y="985"/>
                    <a:pt x="0" y="946"/>
                  </a:cubicBezTo>
                  <a:cubicBezTo>
                    <a:pt x="0" y="71"/>
                    <a:pt x="0" y="71"/>
                    <a:pt x="0" y="71"/>
                  </a:cubicBezTo>
                  <a:cubicBezTo>
                    <a:pt x="0" y="32"/>
                    <a:pt x="32" y="0"/>
                    <a:pt x="71" y="0"/>
                  </a:cubicBezTo>
                  <a:cubicBezTo>
                    <a:pt x="569" y="0"/>
                    <a:pt x="569" y="0"/>
                    <a:pt x="569" y="0"/>
                  </a:cubicBezTo>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443">
              <a:extLst>
                <a:ext uri="{FF2B5EF4-FFF2-40B4-BE49-F238E27FC236}">
                  <a16:creationId xmlns:a16="http://schemas.microsoft.com/office/drawing/2014/main" id="{E9BE24D7-B9C4-49D0-A1FA-0DC998025F2F}"/>
                </a:ext>
              </a:extLst>
            </p:cNvPr>
            <p:cNvSpPr>
              <a:spLocks/>
            </p:cNvSpPr>
            <p:nvPr/>
          </p:nvSpPr>
          <p:spPr bwMode="auto">
            <a:xfrm>
              <a:off x="5702300" y="1477963"/>
              <a:ext cx="161925" cy="166688"/>
            </a:xfrm>
            <a:custGeom>
              <a:avLst/>
              <a:gdLst>
                <a:gd name="T0" fmla="*/ 251 w 251"/>
                <a:gd name="T1" fmla="*/ 256 h 256"/>
                <a:gd name="T2" fmla="*/ 68 w 251"/>
                <a:gd name="T3" fmla="*/ 256 h 256"/>
                <a:gd name="T4" fmla="*/ 0 w 251"/>
                <a:gd name="T5" fmla="*/ 187 h 256"/>
                <a:gd name="T6" fmla="*/ 0 w 251"/>
                <a:gd name="T7" fmla="*/ 0 h 256"/>
                <a:gd name="T8" fmla="*/ 251 w 251"/>
                <a:gd name="T9" fmla="*/ 256 h 256"/>
              </a:gdLst>
              <a:ahLst/>
              <a:cxnLst>
                <a:cxn ang="0">
                  <a:pos x="T0" y="T1"/>
                </a:cxn>
                <a:cxn ang="0">
                  <a:pos x="T2" y="T3"/>
                </a:cxn>
                <a:cxn ang="0">
                  <a:pos x="T4" y="T5"/>
                </a:cxn>
                <a:cxn ang="0">
                  <a:pos x="T6" y="T7"/>
                </a:cxn>
                <a:cxn ang="0">
                  <a:pos x="T8" y="T9"/>
                </a:cxn>
              </a:cxnLst>
              <a:rect l="0" t="0" r="r" b="b"/>
              <a:pathLst>
                <a:path w="251" h="256">
                  <a:moveTo>
                    <a:pt x="251" y="256"/>
                  </a:moveTo>
                  <a:cubicBezTo>
                    <a:pt x="68" y="256"/>
                    <a:pt x="68" y="256"/>
                    <a:pt x="68" y="256"/>
                  </a:cubicBezTo>
                  <a:cubicBezTo>
                    <a:pt x="31" y="256"/>
                    <a:pt x="0" y="225"/>
                    <a:pt x="0" y="187"/>
                  </a:cubicBezTo>
                  <a:cubicBezTo>
                    <a:pt x="0" y="0"/>
                    <a:pt x="0" y="0"/>
                    <a:pt x="0" y="0"/>
                  </a:cubicBezTo>
                  <a:lnTo>
                    <a:pt x="251" y="256"/>
                  </a:ln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444">
              <a:extLst>
                <a:ext uri="{FF2B5EF4-FFF2-40B4-BE49-F238E27FC236}">
                  <a16:creationId xmlns:a16="http://schemas.microsoft.com/office/drawing/2014/main" id="{B94A39C4-A8B5-4BB4-86F8-0EDD58788E7B}"/>
                </a:ext>
              </a:extLst>
            </p:cNvPr>
            <p:cNvSpPr>
              <a:spLocks noEditPoints="1"/>
            </p:cNvSpPr>
            <p:nvPr/>
          </p:nvSpPr>
          <p:spPr bwMode="auto">
            <a:xfrm>
              <a:off x="5408613" y="1601788"/>
              <a:ext cx="377825" cy="412750"/>
            </a:xfrm>
            <a:custGeom>
              <a:avLst/>
              <a:gdLst>
                <a:gd name="T0" fmla="*/ 38 w 583"/>
                <a:gd name="T1" fmla="*/ 76 h 636"/>
                <a:gd name="T2" fmla="*/ 326 w 583"/>
                <a:gd name="T3" fmla="*/ 76 h 636"/>
                <a:gd name="T4" fmla="*/ 364 w 583"/>
                <a:gd name="T5" fmla="*/ 38 h 636"/>
                <a:gd name="T6" fmla="*/ 326 w 583"/>
                <a:gd name="T7" fmla="*/ 0 h 636"/>
                <a:gd name="T8" fmla="*/ 38 w 583"/>
                <a:gd name="T9" fmla="*/ 0 h 636"/>
                <a:gd name="T10" fmla="*/ 0 w 583"/>
                <a:gd name="T11" fmla="*/ 38 h 636"/>
                <a:gd name="T12" fmla="*/ 38 w 583"/>
                <a:gd name="T13" fmla="*/ 76 h 636"/>
                <a:gd name="T14" fmla="*/ 326 w 583"/>
                <a:gd name="T15" fmla="*/ 560 h 636"/>
                <a:gd name="T16" fmla="*/ 38 w 583"/>
                <a:gd name="T17" fmla="*/ 560 h 636"/>
                <a:gd name="T18" fmla="*/ 0 w 583"/>
                <a:gd name="T19" fmla="*/ 598 h 636"/>
                <a:gd name="T20" fmla="*/ 38 w 583"/>
                <a:gd name="T21" fmla="*/ 636 h 636"/>
                <a:gd name="T22" fmla="*/ 326 w 583"/>
                <a:gd name="T23" fmla="*/ 636 h 636"/>
                <a:gd name="T24" fmla="*/ 364 w 583"/>
                <a:gd name="T25" fmla="*/ 598 h 636"/>
                <a:gd name="T26" fmla="*/ 326 w 583"/>
                <a:gd name="T27" fmla="*/ 560 h 636"/>
                <a:gd name="T28" fmla="*/ 545 w 583"/>
                <a:gd name="T29" fmla="*/ 187 h 636"/>
                <a:gd name="T30" fmla="*/ 38 w 583"/>
                <a:gd name="T31" fmla="*/ 187 h 636"/>
                <a:gd name="T32" fmla="*/ 0 w 583"/>
                <a:gd name="T33" fmla="*/ 225 h 636"/>
                <a:gd name="T34" fmla="*/ 38 w 583"/>
                <a:gd name="T35" fmla="*/ 263 h 636"/>
                <a:gd name="T36" fmla="*/ 545 w 583"/>
                <a:gd name="T37" fmla="*/ 263 h 636"/>
                <a:gd name="T38" fmla="*/ 583 w 583"/>
                <a:gd name="T39" fmla="*/ 225 h 636"/>
                <a:gd name="T40" fmla="*/ 545 w 583"/>
                <a:gd name="T41" fmla="*/ 187 h 636"/>
                <a:gd name="T42" fmla="*/ 545 w 583"/>
                <a:gd name="T43" fmla="*/ 373 h 636"/>
                <a:gd name="T44" fmla="*/ 38 w 583"/>
                <a:gd name="T45" fmla="*/ 373 h 636"/>
                <a:gd name="T46" fmla="*/ 0 w 583"/>
                <a:gd name="T47" fmla="*/ 411 h 636"/>
                <a:gd name="T48" fmla="*/ 38 w 583"/>
                <a:gd name="T49" fmla="*/ 449 h 636"/>
                <a:gd name="T50" fmla="*/ 545 w 583"/>
                <a:gd name="T51" fmla="*/ 449 h 636"/>
                <a:gd name="T52" fmla="*/ 583 w 583"/>
                <a:gd name="T53" fmla="*/ 411 h 636"/>
                <a:gd name="T54" fmla="*/ 545 w 583"/>
                <a:gd name="T55" fmla="*/ 37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3" h="636">
                  <a:moveTo>
                    <a:pt x="38" y="76"/>
                  </a:moveTo>
                  <a:cubicBezTo>
                    <a:pt x="326" y="76"/>
                    <a:pt x="326" y="76"/>
                    <a:pt x="326" y="76"/>
                  </a:cubicBezTo>
                  <a:cubicBezTo>
                    <a:pt x="347" y="76"/>
                    <a:pt x="364" y="59"/>
                    <a:pt x="364" y="38"/>
                  </a:cubicBezTo>
                  <a:cubicBezTo>
                    <a:pt x="364" y="17"/>
                    <a:pt x="347" y="0"/>
                    <a:pt x="326" y="0"/>
                  </a:cubicBezTo>
                  <a:cubicBezTo>
                    <a:pt x="38" y="0"/>
                    <a:pt x="38" y="0"/>
                    <a:pt x="38" y="0"/>
                  </a:cubicBezTo>
                  <a:cubicBezTo>
                    <a:pt x="17" y="0"/>
                    <a:pt x="0" y="17"/>
                    <a:pt x="0" y="38"/>
                  </a:cubicBezTo>
                  <a:cubicBezTo>
                    <a:pt x="0" y="59"/>
                    <a:pt x="17" y="76"/>
                    <a:pt x="38" y="76"/>
                  </a:cubicBezTo>
                  <a:close/>
                  <a:moveTo>
                    <a:pt x="326" y="560"/>
                  </a:moveTo>
                  <a:cubicBezTo>
                    <a:pt x="38" y="560"/>
                    <a:pt x="38" y="560"/>
                    <a:pt x="38" y="560"/>
                  </a:cubicBezTo>
                  <a:cubicBezTo>
                    <a:pt x="17" y="560"/>
                    <a:pt x="0" y="577"/>
                    <a:pt x="0" y="598"/>
                  </a:cubicBezTo>
                  <a:cubicBezTo>
                    <a:pt x="0" y="619"/>
                    <a:pt x="17" y="636"/>
                    <a:pt x="38" y="636"/>
                  </a:cubicBezTo>
                  <a:cubicBezTo>
                    <a:pt x="326" y="636"/>
                    <a:pt x="326" y="636"/>
                    <a:pt x="326" y="636"/>
                  </a:cubicBezTo>
                  <a:cubicBezTo>
                    <a:pt x="347" y="636"/>
                    <a:pt x="364" y="619"/>
                    <a:pt x="364" y="598"/>
                  </a:cubicBezTo>
                  <a:cubicBezTo>
                    <a:pt x="364" y="577"/>
                    <a:pt x="347" y="560"/>
                    <a:pt x="326" y="560"/>
                  </a:cubicBezTo>
                  <a:close/>
                  <a:moveTo>
                    <a:pt x="545" y="187"/>
                  </a:moveTo>
                  <a:cubicBezTo>
                    <a:pt x="38" y="187"/>
                    <a:pt x="38" y="187"/>
                    <a:pt x="38" y="187"/>
                  </a:cubicBezTo>
                  <a:cubicBezTo>
                    <a:pt x="17" y="187"/>
                    <a:pt x="0" y="204"/>
                    <a:pt x="0" y="225"/>
                  </a:cubicBezTo>
                  <a:cubicBezTo>
                    <a:pt x="0" y="246"/>
                    <a:pt x="17" y="263"/>
                    <a:pt x="38" y="263"/>
                  </a:cubicBezTo>
                  <a:cubicBezTo>
                    <a:pt x="545" y="263"/>
                    <a:pt x="545" y="263"/>
                    <a:pt x="545" y="263"/>
                  </a:cubicBezTo>
                  <a:cubicBezTo>
                    <a:pt x="566" y="263"/>
                    <a:pt x="583" y="246"/>
                    <a:pt x="583" y="225"/>
                  </a:cubicBezTo>
                  <a:cubicBezTo>
                    <a:pt x="583" y="204"/>
                    <a:pt x="566" y="187"/>
                    <a:pt x="545" y="187"/>
                  </a:cubicBezTo>
                  <a:close/>
                  <a:moveTo>
                    <a:pt x="545" y="373"/>
                  </a:moveTo>
                  <a:cubicBezTo>
                    <a:pt x="38" y="373"/>
                    <a:pt x="38" y="373"/>
                    <a:pt x="38" y="373"/>
                  </a:cubicBezTo>
                  <a:cubicBezTo>
                    <a:pt x="17" y="373"/>
                    <a:pt x="0" y="390"/>
                    <a:pt x="0" y="411"/>
                  </a:cubicBezTo>
                  <a:cubicBezTo>
                    <a:pt x="0" y="432"/>
                    <a:pt x="17" y="449"/>
                    <a:pt x="38" y="449"/>
                  </a:cubicBezTo>
                  <a:cubicBezTo>
                    <a:pt x="545" y="449"/>
                    <a:pt x="545" y="449"/>
                    <a:pt x="545" y="449"/>
                  </a:cubicBezTo>
                  <a:cubicBezTo>
                    <a:pt x="566" y="449"/>
                    <a:pt x="583" y="432"/>
                    <a:pt x="583" y="411"/>
                  </a:cubicBezTo>
                  <a:cubicBezTo>
                    <a:pt x="583" y="390"/>
                    <a:pt x="566" y="373"/>
                    <a:pt x="545" y="373"/>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198">
              <a:extLst>
                <a:ext uri="{FF2B5EF4-FFF2-40B4-BE49-F238E27FC236}">
                  <a16:creationId xmlns:a16="http://schemas.microsoft.com/office/drawing/2014/main" id="{4417FE2A-CCA7-4E1F-A2A1-289F7AD70A02}"/>
                </a:ext>
              </a:extLst>
            </p:cNvPr>
            <p:cNvSpPr>
              <a:spLocks noChangeArrowheads="1"/>
            </p:cNvSpPr>
            <p:nvPr/>
          </p:nvSpPr>
          <p:spPr bwMode="auto">
            <a:xfrm>
              <a:off x="5661025" y="1944688"/>
              <a:ext cx="236538" cy="236538"/>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446">
              <a:extLst>
                <a:ext uri="{FF2B5EF4-FFF2-40B4-BE49-F238E27FC236}">
                  <a16:creationId xmlns:a16="http://schemas.microsoft.com/office/drawing/2014/main" id="{2E61E300-720C-4717-84EF-E60D5B427425}"/>
                </a:ext>
              </a:extLst>
            </p:cNvPr>
            <p:cNvSpPr>
              <a:spLocks/>
            </p:cNvSpPr>
            <p:nvPr/>
          </p:nvSpPr>
          <p:spPr bwMode="auto">
            <a:xfrm>
              <a:off x="5699125" y="1984375"/>
              <a:ext cx="160338" cy="153988"/>
            </a:xfrm>
            <a:custGeom>
              <a:avLst/>
              <a:gdLst>
                <a:gd name="T0" fmla="*/ 228 w 248"/>
                <a:gd name="T1" fmla="*/ 11 h 238"/>
                <a:gd name="T2" fmla="*/ 228 w 248"/>
                <a:gd name="T3" fmla="*/ 11 h 238"/>
                <a:gd name="T4" fmla="*/ 181 w 248"/>
                <a:gd name="T5" fmla="*/ 20 h 238"/>
                <a:gd name="T6" fmla="*/ 100 w 248"/>
                <a:gd name="T7" fmla="*/ 142 h 238"/>
                <a:gd name="T8" fmla="*/ 68 w 248"/>
                <a:gd name="T9" fmla="*/ 93 h 238"/>
                <a:gd name="T10" fmla="*/ 20 w 248"/>
                <a:gd name="T11" fmla="*/ 84 h 238"/>
                <a:gd name="T12" fmla="*/ 11 w 248"/>
                <a:gd name="T13" fmla="*/ 131 h 238"/>
                <a:gd name="T14" fmla="*/ 71 w 248"/>
                <a:gd name="T15" fmla="*/ 222 h 238"/>
                <a:gd name="T16" fmla="*/ 85 w 248"/>
                <a:gd name="T17" fmla="*/ 234 h 238"/>
                <a:gd name="T18" fmla="*/ 98 w 248"/>
                <a:gd name="T19" fmla="*/ 237 h 238"/>
                <a:gd name="T20" fmla="*/ 98 w 248"/>
                <a:gd name="T21" fmla="*/ 237 h 238"/>
                <a:gd name="T22" fmla="*/ 99 w 248"/>
                <a:gd name="T23" fmla="*/ 237 h 238"/>
                <a:gd name="T24" fmla="*/ 100 w 248"/>
                <a:gd name="T25" fmla="*/ 238 h 238"/>
                <a:gd name="T26" fmla="*/ 100 w 248"/>
                <a:gd name="T27" fmla="*/ 237 h 238"/>
                <a:gd name="T28" fmla="*/ 102 w 248"/>
                <a:gd name="T29" fmla="*/ 237 h 238"/>
                <a:gd name="T30" fmla="*/ 102 w 248"/>
                <a:gd name="T31" fmla="*/ 237 h 238"/>
                <a:gd name="T32" fmla="*/ 114 w 248"/>
                <a:gd name="T33" fmla="*/ 234 h 238"/>
                <a:gd name="T34" fmla="*/ 128 w 248"/>
                <a:gd name="T35" fmla="*/ 222 h 238"/>
                <a:gd name="T36" fmla="*/ 238 w 248"/>
                <a:gd name="T37" fmla="*/ 58 h 238"/>
                <a:gd name="T38" fmla="*/ 228 w 248"/>
                <a:gd name="T39" fmla="*/ 1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8" h="238">
                  <a:moveTo>
                    <a:pt x="228" y="11"/>
                  </a:moveTo>
                  <a:cubicBezTo>
                    <a:pt x="228" y="11"/>
                    <a:pt x="228" y="11"/>
                    <a:pt x="228" y="11"/>
                  </a:cubicBezTo>
                  <a:cubicBezTo>
                    <a:pt x="213" y="0"/>
                    <a:pt x="191" y="5"/>
                    <a:pt x="181" y="20"/>
                  </a:cubicBezTo>
                  <a:cubicBezTo>
                    <a:pt x="100" y="142"/>
                    <a:pt x="100" y="142"/>
                    <a:pt x="100" y="142"/>
                  </a:cubicBezTo>
                  <a:cubicBezTo>
                    <a:pt x="68" y="93"/>
                    <a:pt x="68" y="93"/>
                    <a:pt x="68" y="93"/>
                  </a:cubicBezTo>
                  <a:cubicBezTo>
                    <a:pt x="57" y="78"/>
                    <a:pt x="36" y="73"/>
                    <a:pt x="20" y="84"/>
                  </a:cubicBezTo>
                  <a:cubicBezTo>
                    <a:pt x="5" y="94"/>
                    <a:pt x="0" y="115"/>
                    <a:pt x="11" y="131"/>
                  </a:cubicBezTo>
                  <a:cubicBezTo>
                    <a:pt x="71" y="222"/>
                    <a:pt x="71" y="222"/>
                    <a:pt x="71" y="222"/>
                  </a:cubicBezTo>
                  <a:cubicBezTo>
                    <a:pt x="75" y="228"/>
                    <a:pt x="80" y="232"/>
                    <a:pt x="85" y="234"/>
                  </a:cubicBezTo>
                  <a:cubicBezTo>
                    <a:pt x="89" y="236"/>
                    <a:pt x="94" y="237"/>
                    <a:pt x="98" y="237"/>
                  </a:cubicBezTo>
                  <a:cubicBezTo>
                    <a:pt x="98" y="237"/>
                    <a:pt x="98" y="237"/>
                    <a:pt x="98" y="237"/>
                  </a:cubicBezTo>
                  <a:cubicBezTo>
                    <a:pt x="98" y="237"/>
                    <a:pt x="99" y="237"/>
                    <a:pt x="99" y="237"/>
                  </a:cubicBezTo>
                  <a:cubicBezTo>
                    <a:pt x="100" y="238"/>
                    <a:pt x="100" y="238"/>
                    <a:pt x="100" y="238"/>
                  </a:cubicBezTo>
                  <a:cubicBezTo>
                    <a:pt x="100" y="237"/>
                    <a:pt x="100" y="237"/>
                    <a:pt x="100" y="237"/>
                  </a:cubicBezTo>
                  <a:cubicBezTo>
                    <a:pt x="101" y="237"/>
                    <a:pt x="101" y="237"/>
                    <a:pt x="102" y="237"/>
                  </a:cubicBezTo>
                  <a:cubicBezTo>
                    <a:pt x="102" y="237"/>
                    <a:pt x="102" y="237"/>
                    <a:pt x="102" y="237"/>
                  </a:cubicBezTo>
                  <a:cubicBezTo>
                    <a:pt x="106" y="237"/>
                    <a:pt x="110" y="236"/>
                    <a:pt x="114" y="234"/>
                  </a:cubicBezTo>
                  <a:cubicBezTo>
                    <a:pt x="120" y="232"/>
                    <a:pt x="125" y="228"/>
                    <a:pt x="128" y="222"/>
                  </a:cubicBezTo>
                  <a:cubicBezTo>
                    <a:pt x="238" y="58"/>
                    <a:pt x="238" y="58"/>
                    <a:pt x="238" y="58"/>
                  </a:cubicBezTo>
                  <a:cubicBezTo>
                    <a:pt x="248" y="42"/>
                    <a:pt x="244" y="21"/>
                    <a:pt x="228"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1" name="Group 200">
            <a:extLst>
              <a:ext uri="{FF2B5EF4-FFF2-40B4-BE49-F238E27FC236}">
                <a16:creationId xmlns:a16="http://schemas.microsoft.com/office/drawing/2014/main" id="{4581E05C-B2B7-4EC4-A64D-F85551AEA2D1}"/>
              </a:ext>
            </a:extLst>
          </p:cNvPr>
          <p:cNvGrpSpPr/>
          <p:nvPr/>
        </p:nvGrpSpPr>
        <p:grpSpPr>
          <a:xfrm>
            <a:off x="4248666" y="2774183"/>
            <a:ext cx="269043" cy="330361"/>
            <a:chOff x="5334000" y="1477963"/>
            <a:chExt cx="563563" cy="703263"/>
          </a:xfrm>
        </p:grpSpPr>
        <p:sp>
          <p:nvSpPr>
            <p:cNvPr id="202" name="Freeform 442">
              <a:extLst>
                <a:ext uri="{FF2B5EF4-FFF2-40B4-BE49-F238E27FC236}">
                  <a16:creationId xmlns:a16="http://schemas.microsoft.com/office/drawing/2014/main" id="{71A31D5E-293B-49CB-B109-8DE076C8A4BC}"/>
                </a:ext>
              </a:extLst>
            </p:cNvPr>
            <p:cNvSpPr>
              <a:spLocks/>
            </p:cNvSpPr>
            <p:nvPr/>
          </p:nvSpPr>
          <p:spPr bwMode="auto">
            <a:xfrm>
              <a:off x="5334000" y="1477963"/>
              <a:ext cx="530225" cy="660400"/>
            </a:xfrm>
            <a:custGeom>
              <a:avLst/>
              <a:gdLst>
                <a:gd name="T0" fmla="*/ 820 w 820"/>
                <a:gd name="T1" fmla="*/ 256 h 1017"/>
                <a:gd name="T2" fmla="*/ 820 w 820"/>
                <a:gd name="T3" fmla="*/ 946 h 1017"/>
                <a:gd name="T4" fmla="*/ 750 w 820"/>
                <a:gd name="T5" fmla="*/ 1017 h 1017"/>
                <a:gd name="T6" fmla="*/ 71 w 820"/>
                <a:gd name="T7" fmla="*/ 1017 h 1017"/>
                <a:gd name="T8" fmla="*/ 0 w 820"/>
                <a:gd name="T9" fmla="*/ 946 h 1017"/>
                <a:gd name="T10" fmla="*/ 0 w 820"/>
                <a:gd name="T11" fmla="*/ 71 h 1017"/>
                <a:gd name="T12" fmla="*/ 71 w 820"/>
                <a:gd name="T13" fmla="*/ 0 h 1017"/>
                <a:gd name="T14" fmla="*/ 569 w 820"/>
                <a:gd name="T15" fmla="*/ 0 h 10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1017">
                  <a:moveTo>
                    <a:pt x="820" y="256"/>
                  </a:moveTo>
                  <a:cubicBezTo>
                    <a:pt x="820" y="946"/>
                    <a:pt x="820" y="946"/>
                    <a:pt x="820" y="946"/>
                  </a:cubicBezTo>
                  <a:cubicBezTo>
                    <a:pt x="820" y="985"/>
                    <a:pt x="789" y="1017"/>
                    <a:pt x="750" y="1017"/>
                  </a:cubicBezTo>
                  <a:cubicBezTo>
                    <a:pt x="71" y="1017"/>
                    <a:pt x="71" y="1017"/>
                    <a:pt x="71" y="1017"/>
                  </a:cubicBezTo>
                  <a:cubicBezTo>
                    <a:pt x="32" y="1017"/>
                    <a:pt x="0" y="985"/>
                    <a:pt x="0" y="946"/>
                  </a:cubicBezTo>
                  <a:cubicBezTo>
                    <a:pt x="0" y="71"/>
                    <a:pt x="0" y="71"/>
                    <a:pt x="0" y="71"/>
                  </a:cubicBezTo>
                  <a:cubicBezTo>
                    <a:pt x="0" y="32"/>
                    <a:pt x="32" y="0"/>
                    <a:pt x="71" y="0"/>
                  </a:cubicBezTo>
                  <a:cubicBezTo>
                    <a:pt x="569" y="0"/>
                    <a:pt x="569" y="0"/>
                    <a:pt x="569" y="0"/>
                  </a:cubicBezTo>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443">
              <a:extLst>
                <a:ext uri="{FF2B5EF4-FFF2-40B4-BE49-F238E27FC236}">
                  <a16:creationId xmlns:a16="http://schemas.microsoft.com/office/drawing/2014/main" id="{1C27A1D0-3DB6-42DB-AFC7-766D07BCE83D}"/>
                </a:ext>
              </a:extLst>
            </p:cNvPr>
            <p:cNvSpPr>
              <a:spLocks/>
            </p:cNvSpPr>
            <p:nvPr/>
          </p:nvSpPr>
          <p:spPr bwMode="auto">
            <a:xfrm>
              <a:off x="5702300" y="1477963"/>
              <a:ext cx="161925" cy="166688"/>
            </a:xfrm>
            <a:custGeom>
              <a:avLst/>
              <a:gdLst>
                <a:gd name="T0" fmla="*/ 251 w 251"/>
                <a:gd name="T1" fmla="*/ 256 h 256"/>
                <a:gd name="T2" fmla="*/ 68 w 251"/>
                <a:gd name="T3" fmla="*/ 256 h 256"/>
                <a:gd name="T4" fmla="*/ 0 w 251"/>
                <a:gd name="T5" fmla="*/ 187 h 256"/>
                <a:gd name="T6" fmla="*/ 0 w 251"/>
                <a:gd name="T7" fmla="*/ 0 h 256"/>
                <a:gd name="T8" fmla="*/ 251 w 251"/>
                <a:gd name="T9" fmla="*/ 256 h 256"/>
              </a:gdLst>
              <a:ahLst/>
              <a:cxnLst>
                <a:cxn ang="0">
                  <a:pos x="T0" y="T1"/>
                </a:cxn>
                <a:cxn ang="0">
                  <a:pos x="T2" y="T3"/>
                </a:cxn>
                <a:cxn ang="0">
                  <a:pos x="T4" y="T5"/>
                </a:cxn>
                <a:cxn ang="0">
                  <a:pos x="T6" y="T7"/>
                </a:cxn>
                <a:cxn ang="0">
                  <a:pos x="T8" y="T9"/>
                </a:cxn>
              </a:cxnLst>
              <a:rect l="0" t="0" r="r" b="b"/>
              <a:pathLst>
                <a:path w="251" h="256">
                  <a:moveTo>
                    <a:pt x="251" y="256"/>
                  </a:moveTo>
                  <a:cubicBezTo>
                    <a:pt x="68" y="256"/>
                    <a:pt x="68" y="256"/>
                    <a:pt x="68" y="256"/>
                  </a:cubicBezTo>
                  <a:cubicBezTo>
                    <a:pt x="31" y="256"/>
                    <a:pt x="0" y="225"/>
                    <a:pt x="0" y="187"/>
                  </a:cubicBezTo>
                  <a:cubicBezTo>
                    <a:pt x="0" y="0"/>
                    <a:pt x="0" y="0"/>
                    <a:pt x="0" y="0"/>
                  </a:cubicBezTo>
                  <a:lnTo>
                    <a:pt x="251" y="256"/>
                  </a:ln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444">
              <a:extLst>
                <a:ext uri="{FF2B5EF4-FFF2-40B4-BE49-F238E27FC236}">
                  <a16:creationId xmlns:a16="http://schemas.microsoft.com/office/drawing/2014/main" id="{7602FDEB-F77E-41AE-ADD0-7143A1774C0B}"/>
                </a:ext>
              </a:extLst>
            </p:cNvPr>
            <p:cNvSpPr>
              <a:spLocks noEditPoints="1"/>
            </p:cNvSpPr>
            <p:nvPr/>
          </p:nvSpPr>
          <p:spPr bwMode="auto">
            <a:xfrm>
              <a:off x="5408613" y="1601788"/>
              <a:ext cx="377825" cy="412750"/>
            </a:xfrm>
            <a:custGeom>
              <a:avLst/>
              <a:gdLst>
                <a:gd name="T0" fmla="*/ 38 w 583"/>
                <a:gd name="T1" fmla="*/ 76 h 636"/>
                <a:gd name="T2" fmla="*/ 326 w 583"/>
                <a:gd name="T3" fmla="*/ 76 h 636"/>
                <a:gd name="T4" fmla="*/ 364 w 583"/>
                <a:gd name="T5" fmla="*/ 38 h 636"/>
                <a:gd name="T6" fmla="*/ 326 w 583"/>
                <a:gd name="T7" fmla="*/ 0 h 636"/>
                <a:gd name="T8" fmla="*/ 38 w 583"/>
                <a:gd name="T9" fmla="*/ 0 h 636"/>
                <a:gd name="T10" fmla="*/ 0 w 583"/>
                <a:gd name="T11" fmla="*/ 38 h 636"/>
                <a:gd name="T12" fmla="*/ 38 w 583"/>
                <a:gd name="T13" fmla="*/ 76 h 636"/>
                <a:gd name="T14" fmla="*/ 326 w 583"/>
                <a:gd name="T15" fmla="*/ 560 h 636"/>
                <a:gd name="T16" fmla="*/ 38 w 583"/>
                <a:gd name="T17" fmla="*/ 560 h 636"/>
                <a:gd name="T18" fmla="*/ 0 w 583"/>
                <a:gd name="T19" fmla="*/ 598 h 636"/>
                <a:gd name="T20" fmla="*/ 38 w 583"/>
                <a:gd name="T21" fmla="*/ 636 h 636"/>
                <a:gd name="T22" fmla="*/ 326 w 583"/>
                <a:gd name="T23" fmla="*/ 636 h 636"/>
                <a:gd name="T24" fmla="*/ 364 w 583"/>
                <a:gd name="T25" fmla="*/ 598 h 636"/>
                <a:gd name="T26" fmla="*/ 326 w 583"/>
                <a:gd name="T27" fmla="*/ 560 h 636"/>
                <a:gd name="T28" fmla="*/ 545 w 583"/>
                <a:gd name="T29" fmla="*/ 187 h 636"/>
                <a:gd name="T30" fmla="*/ 38 w 583"/>
                <a:gd name="T31" fmla="*/ 187 h 636"/>
                <a:gd name="T32" fmla="*/ 0 w 583"/>
                <a:gd name="T33" fmla="*/ 225 h 636"/>
                <a:gd name="T34" fmla="*/ 38 w 583"/>
                <a:gd name="T35" fmla="*/ 263 h 636"/>
                <a:gd name="T36" fmla="*/ 545 w 583"/>
                <a:gd name="T37" fmla="*/ 263 h 636"/>
                <a:gd name="T38" fmla="*/ 583 w 583"/>
                <a:gd name="T39" fmla="*/ 225 h 636"/>
                <a:gd name="T40" fmla="*/ 545 w 583"/>
                <a:gd name="T41" fmla="*/ 187 h 636"/>
                <a:gd name="T42" fmla="*/ 545 w 583"/>
                <a:gd name="T43" fmla="*/ 373 h 636"/>
                <a:gd name="T44" fmla="*/ 38 w 583"/>
                <a:gd name="T45" fmla="*/ 373 h 636"/>
                <a:gd name="T46" fmla="*/ 0 w 583"/>
                <a:gd name="T47" fmla="*/ 411 h 636"/>
                <a:gd name="T48" fmla="*/ 38 w 583"/>
                <a:gd name="T49" fmla="*/ 449 h 636"/>
                <a:gd name="T50" fmla="*/ 545 w 583"/>
                <a:gd name="T51" fmla="*/ 449 h 636"/>
                <a:gd name="T52" fmla="*/ 583 w 583"/>
                <a:gd name="T53" fmla="*/ 411 h 636"/>
                <a:gd name="T54" fmla="*/ 545 w 583"/>
                <a:gd name="T55" fmla="*/ 37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3" h="636">
                  <a:moveTo>
                    <a:pt x="38" y="76"/>
                  </a:moveTo>
                  <a:cubicBezTo>
                    <a:pt x="326" y="76"/>
                    <a:pt x="326" y="76"/>
                    <a:pt x="326" y="76"/>
                  </a:cubicBezTo>
                  <a:cubicBezTo>
                    <a:pt x="347" y="76"/>
                    <a:pt x="364" y="59"/>
                    <a:pt x="364" y="38"/>
                  </a:cubicBezTo>
                  <a:cubicBezTo>
                    <a:pt x="364" y="17"/>
                    <a:pt x="347" y="0"/>
                    <a:pt x="326" y="0"/>
                  </a:cubicBezTo>
                  <a:cubicBezTo>
                    <a:pt x="38" y="0"/>
                    <a:pt x="38" y="0"/>
                    <a:pt x="38" y="0"/>
                  </a:cubicBezTo>
                  <a:cubicBezTo>
                    <a:pt x="17" y="0"/>
                    <a:pt x="0" y="17"/>
                    <a:pt x="0" y="38"/>
                  </a:cubicBezTo>
                  <a:cubicBezTo>
                    <a:pt x="0" y="59"/>
                    <a:pt x="17" y="76"/>
                    <a:pt x="38" y="76"/>
                  </a:cubicBezTo>
                  <a:close/>
                  <a:moveTo>
                    <a:pt x="326" y="560"/>
                  </a:moveTo>
                  <a:cubicBezTo>
                    <a:pt x="38" y="560"/>
                    <a:pt x="38" y="560"/>
                    <a:pt x="38" y="560"/>
                  </a:cubicBezTo>
                  <a:cubicBezTo>
                    <a:pt x="17" y="560"/>
                    <a:pt x="0" y="577"/>
                    <a:pt x="0" y="598"/>
                  </a:cubicBezTo>
                  <a:cubicBezTo>
                    <a:pt x="0" y="619"/>
                    <a:pt x="17" y="636"/>
                    <a:pt x="38" y="636"/>
                  </a:cubicBezTo>
                  <a:cubicBezTo>
                    <a:pt x="326" y="636"/>
                    <a:pt x="326" y="636"/>
                    <a:pt x="326" y="636"/>
                  </a:cubicBezTo>
                  <a:cubicBezTo>
                    <a:pt x="347" y="636"/>
                    <a:pt x="364" y="619"/>
                    <a:pt x="364" y="598"/>
                  </a:cubicBezTo>
                  <a:cubicBezTo>
                    <a:pt x="364" y="577"/>
                    <a:pt x="347" y="560"/>
                    <a:pt x="326" y="560"/>
                  </a:cubicBezTo>
                  <a:close/>
                  <a:moveTo>
                    <a:pt x="545" y="187"/>
                  </a:moveTo>
                  <a:cubicBezTo>
                    <a:pt x="38" y="187"/>
                    <a:pt x="38" y="187"/>
                    <a:pt x="38" y="187"/>
                  </a:cubicBezTo>
                  <a:cubicBezTo>
                    <a:pt x="17" y="187"/>
                    <a:pt x="0" y="204"/>
                    <a:pt x="0" y="225"/>
                  </a:cubicBezTo>
                  <a:cubicBezTo>
                    <a:pt x="0" y="246"/>
                    <a:pt x="17" y="263"/>
                    <a:pt x="38" y="263"/>
                  </a:cubicBezTo>
                  <a:cubicBezTo>
                    <a:pt x="545" y="263"/>
                    <a:pt x="545" y="263"/>
                    <a:pt x="545" y="263"/>
                  </a:cubicBezTo>
                  <a:cubicBezTo>
                    <a:pt x="566" y="263"/>
                    <a:pt x="583" y="246"/>
                    <a:pt x="583" y="225"/>
                  </a:cubicBezTo>
                  <a:cubicBezTo>
                    <a:pt x="583" y="204"/>
                    <a:pt x="566" y="187"/>
                    <a:pt x="545" y="187"/>
                  </a:cubicBezTo>
                  <a:close/>
                  <a:moveTo>
                    <a:pt x="545" y="373"/>
                  </a:moveTo>
                  <a:cubicBezTo>
                    <a:pt x="38" y="373"/>
                    <a:pt x="38" y="373"/>
                    <a:pt x="38" y="373"/>
                  </a:cubicBezTo>
                  <a:cubicBezTo>
                    <a:pt x="17" y="373"/>
                    <a:pt x="0" y="390"/>
                    <a:pt x="0" y="411"/>
                  </a:cubicBezTo>
                  <a:cubicBezTo>
                    <a:pt x="0" y="432"/>
                    <a:pt x="17" y="449"/>
                    <a:pt x="38" y="449"/>
                  </a:cubicBezTo>
                  <a:cubicBezTo>
                    <a:pt x="545" y="449"/>
                    <a:pt x="545" y="449"/>
                    <a:pt x="545" y="449"/>
                  </a:cubicBezTo>
                  <a:cubicBezTo>
                    <a:pt x="566" y="449"/>
                    <a:pt x="583" y="432"/>
                    <a:pt x="583" y="411"/>
                  </a:cubicBezTo>
                  <a:cubicBezTo>
                    <a:pt x="583" y="390"/>
                    <a:pt x="566" y="373"/>
                    <a:pt x="545" y="373"/>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204">
              <a:extLst>
                <a:ext uri="{FF2B5EF4-FFF2-40B4-BE49-F238E27FC236}">
                  <a16:creationId xmlns:a16="http://schemas.microsoft.com/office/drawing/2014/main" id="{F68A1C65-CE85-41AF-BDBC-B72467A9A167}"/>
                </a:ext>
              </a:extLst>
            </p:cNvPr>
            <p:cNvSpPr>
              <a:spLocks noChangeArrowheads="1"/>
            </p:cNvSpPr>
            <p:nvPr/>
          </p:nvSpPr>
          <p:spPr bwMode="auto">
            <a:xfrm>
              <a:off x="5661025" y="1944688"/>
              <a:ext cx="236538" cy="236538"/>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446">
              <a:extLst>
                <a:ext uri="{FF2B5EF4-FFF2-40B4-BE49-F238E27FC236}">
                  <a16:creationId xmlns:a16="http://schemas.microsoft.com/office/drawing/2014/main" id="{65BB47F7-82BD-4FEE-A6F0-8DF2E3F46534}"/>
                </a:ext>
              </a:extLst>
            </p:cNvPr>
            <p:cNvSpPr>
              <a:spLocks/>
            </p:cNvSpPr>
            <p:nvPr/>
          </p:nvSpPr>
          <p:spPr bwMode="auto">
            <a:xfrm>
              <a:off x="5699125" y="1984375"/>
              <a:ext cx="160338" cy="153988"/>
            </a:xfrm>
            <a:custGeom>
              <a:avLst/>
              <a:gdLst>
                <a:gd name="T0" fmla="*/ 228 w 248"/>
                <a:gd name="T1" fmla="*/ 11 h 238"/>
                <a:gd name="T2" fmla="*/ 228 w 248"/>
                <a:gd name="T3" fmla="*/ 11 h 238"/>
                <a:gd name="T4" fmla="*/ 181 w 248"/>
                <a:gd name="T5" fmla="*/ 20 h 238"/>
                <a:gd name="T6" fmla="*/ 100 w 248"/>
                <a:gd name="T7" fmla="*/ 142 h 238"/>
                <a:gd name="T8" fmla="*/ 68 w 248"/>
                <a:gd name="T9" fmla="*/ 93 h 238"/>
                <a:gd name="T10" fmla="*/ 20 w 248"/>
                <a:gd name="T11" fmla="*/ 84 h 238"/>
                <a:gd name="T12" fmla="*/ 11 w 248"/>
                <a:gd name="T13" fmla="*/ 131 h 238"/>
                <a:gd name="T14" fmla="*/ 71 w 248"/>
                <a:gd name="T15" fmla="*/ 222 h 238"/>
                <a:gd name="T16" fmla="*/ 85 w 248"/>
                <a:gd name="T17" fmla="*/ 234 h 238"/>
                <a:gd name="T18" fmla="*/ 98 w 248"/>
                <a:gd name="T19" fmla="*/ 237 h 238"/>
                <a:gd name="T20" fmla="*/ 98 w 248"/>
                <a:gd name="T21" fmla="*/ 237 h 238"/>
                <a:gd name="T22" fmla="*/ 99 w 248"/>
                <a:gd name="T23" fmla="*/ 237 h 238"/>
                <a:gd name="T24" fmla="*/ 100 w 248"/>
                <a:gd name="T25" fmla="*/ 238 h 238"/>
                <a:gd name="T26" fmla="*/ 100 w 248"/>
                <a:gd name="T27" fmla="*/ 237 h 238"/>
                <a:gd name="T28" fmla="*/ 102 w 248"/>
                <a:gd name="T29" fmla="*/ 237 h 238"/>
                <a:gd name="T30" fmla="*/ 102 w 248"/>
                <a:gd name="T31" fmla="*/ 237 h 238"/>
                <a:gd name="T32" fmla="*/ 114 w 248"/>
                <a:gd name="T33" fmla="*/ 234 h 238"/>
                <a:gd name="T34" fmla="*/ 128 w 248"/>
                <a:gd name="T35" fmla="*/ 222 h 238"/>
                <a:gd name="T36" fmla="*/ 238 w 248"/>
                <a:gd name="T37" fmla="*/ 58 h 238"/>
                <a:gd name="T38" fmla="*/ 228 w 248"/>
                <a:gd name="T39" fmla="*/ 1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8" h="238">
                  <a:moveTo>
                    <a:pt x="228" y="11"/>
                  </a:moveTo>
                  <a:cubicBezTo>
                    <a:pt x="228" y="11"/>
                    <a:pt x="228" y="11"/>
                    <a:pt x="228" y="11"/>
                  </a:cubicBezTo>
                  <a:cubicBezTo>
                    <a:pt x="213" y="0"/>
                    <a:pt x="191" y="5"/>
                    <a:pt x="181" y="20"/>
                  </a:cubicBezTo>
                  <a:cubicBezTo>
                    <a:pt x="100" y="142"/>
                    <a:pt x="100" y="142"/>
                    <a:pt x="100" y="142"/>
                  </a:cubicBezTo>
                  <a:cubicBezTo>
                    <a:pt x="68" y="93"/>
                    <a:pt x="68" y="93"/>
                    <a:pt x="68" y="93"/>
                  </a:cubicBezTo>
                  <a:cubicBezTo>
                    <a:pt x="57" y="78"/>
                    <a:pt x="36" y="73"/>
                    <a:pt x="20" y="84"/>
                  </a:cubicBezTo>
                  <a:cubicBezTo>
                    <a:pt x="5" y="94"/>
                    <a:pt x="0" y="115"/>
                    <a:pt x="11" y="131"/>
                  </a:cubicBezTo>
                  <a:cubicBezTo>
                    <a:pt x="71" y="222"/>
                    <a:pt x="71" y="222"/>
                    <a:pt x="71" y="222"/>
                  </a:cubicBezTo>
                  <a:cubicBezTo>
                    <a:pt x="75" y="228"/>
                    <a:pt x="80" y="232"/>
                    <a:pt x="85" y="234"/>
                  </a:cubicBezTo>
                  <a:cubicBezTo>
                    <a:pt x="89" y="236"/>
                    <a:pt x="94" y="237"/>
                    <a:pt x="98" y="237"/>
                  </a:cubicBezTo>
                  <a:cubicBezTo>
                    <a:pt x="98" y="237"/>
                    <a:pt x="98" y="237"/>
                    <a:pt x="98" y="237"/>
                  </a:cubicBezTo>
                  <a:cubicBezTo>
                    <a:pt x="98" y="237"/>
                    <a:pt x="99" y="237"/>
                    <a:pt x="99" y="237"/>
                  </a:cubicBezTo>
                  <a:cubicBezTo>
                    <a:pt x="100" y="238"/>
                    <a:pt x="100" y="238"/>
                    <a:pt x="100" y="238"/>
                  </a:cubicBezTo>
                  <a:cubicBezTo>
                    <a:pt x="100" y="237"/>
                    <a:pt x="100" y="237"/>
                    <a:pt x="100" y="237"/>
                  </a:cubicBezTo>
                  <a:cubicBezTo>
                    <a:pt x="101" y="237"/>
                    <a:pt x="101" y="237"/>
                    <a:pt x="102" y="237"/>
                  </a:cubicBezTo>
                  <a:cubicBezTo>
                    <a:pt x="102" y="237"/>
                    <a:pt x="102" y="237"/>
                    <a:pt x="102" y="237"/>
                  </a:cubicBezTo>
                  <a:cubicBezTo>
                    <a:pt x="106" y="237"/>
                    <a:pt x="110" y="236"/>
                    <a:pt x="114" y="234"/>
                  </a:cubicBezTo>
                  <a:cubicBezTo>
                    <a:pt x="120" y="232"/>
                    <a:pt x="125" y="228"/>
                    <a:pt x="128" y="222"/>
                  </a:cubicBezTo>
                  <a:cubicBezTo>
                    <a:pt x="238" y="58"/>
                    <a:pt x="238" y="58"/>
                    <a:pt x="238" y="58"/>
                  </a:cubicBezTo>
                  <a:cubicBezTo>
                    <a:pt x="248" y="42"/>
                    <a:pt x="244" y="21"/>
                    <a:pt x="228"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7" name="Group 206">
            <a:extLst>
              <a:ext uri="{FF2B5EF4-FFF2-40B4-BE49-F238E27FC236}">
                <a16:creationId xmlns:a16="http://schemas.microsoft.com/office/drawing/2014/main" id="{055E76FE-AA47-438D-8673-053B8071CD6D}"/>
              </a:ext>
            </a:extLst>
          </p:cNvPr>
          <p:cNvGrpSpPr/>
          <p:nvPr/>
        </p:nvGrpSpPr>
        <p:grpSpPr>
          <a:xfrm>
            <a:off x="4591451" y="2783585"/>
            <a:ext cx="269043" cy="330361"/>
            <a:chOff x="5334000" y="1477963"/>
            <a:chExt cx="563563" cy="703263"/>
          </a:xfrm>
        </p:grpSpPr>
        <p:sp>
          <p:nvSpPr>
            <p:cNvPr id="208" name="Freeform 442">
              <a:extLst>
                <a:ext uri="{FF2B5EF4-FFF2-40B4-BE49-F238E27FC236}">
                  <a16:creationId xmlns:a16="http://schemas.microsoft.com/office/drawing/2014/main" id="{AA277255-CB37-4741-ADB3-B9A910EE2DDE}"/>
                </a:ext>
              </a:extLst>
            </p:cNvPr>
            <p:cNvSpPr>
              <a:spLocks/>
            </p:cNvSpPr>
            <p:nvPr/>
          </p:nvSpPr>
          <p:spPr bwMode="auto">
            <a:xfrm>
              <a:off x="5334000" y="1477963"/>
              <a:ext cx="530225" cy="660400"/>
            </a:xfrm>
            <a:custGeom>
              <a:avLst/>
              <a:gdLst>
                <a:gd name="T0" fmla="*/ 820 w 820"/>
                <a:gd name="T1" fmla="*/ 256 h 1017"/>
                <a:gd name="T2" fmla="*/ 820 w 820"/>
                <a:gd name="T3" fmla="*/ 946 h 1017"/>
                <a:gd name="T4" fmla="*/ 750 w 820"/>
                <a:gd name="T5" fmla="*/ 1017 h 1017"/>
                <a:gd name="T6" fmla="*/ 71 w 820"/>
                <a:gd name="T7" fmla="*/ 1017 h 1017"/>
                <a:gd name="T8" fmla="*/ 0 w 820"/>
                <a:gd name="T9" fmla="*/ 946 h 1017"/>
                <a:gd name="T10" fmla="*/ 0 w 820"/>
                <a:gd name="T11" fmla="*/ 71 h 1017"/>
                <a:gd name="T12" fmla="*/ 71 w 820"/>
                <a:gd name="T13" fmla="*/ 0 h 1017"/>
                <a:gd name="T14" fmla="*/ 569 w 820"/>
                <a:gd name="T15" fmla="*/ 0 h 10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1017">
                  <a:moveTo>
                    <a:pt x="820" y="256"/>
                  </a:moveTo>
                  <a:cubicBezTo>
                    <a:pt x="820" y="946"/>
                    <a:pt x="820" y="946"/>
                    <a:pt x="820" y="946"/>
                  </a:cubicBezTo>
                  <a:cubicBezTo>
                    <a:pt x="820" y="985"/>
                    <a:pt x="789" y="1017"/>
                    <a:pt x="750" y="1017"/>
                  </a:cubicBezTo>
                  <a:cubicBezTo>
                    <a:pt x="71" y="1017"/>
                    <a:pt x="71" y="1017"/>
                    <a:pt x="71" y="1017"/>
                  </a:cubicBezTo>
                  <a:cubicBezTo>
                    <a:pt x="32" y="1017"/>
                    <a:pt x="0" y="985"/>
                    <a:pt x="0" y="946"/>
                  </a:cubicBezTo>
                  <a:cubicBezTo>
                    <a:pt x="0" y="71"/>
                    <a:pt x="0" y="71"/>
                    <a:pt x="0" y="71"/>
                  </a:cubicBezTo>
                  <a:cubicBezTo>
                    <a:pt x="0" y="32"/>
                    <a:pt x="32" y="0"/>
                    <a:pt x="71" y="0"/>
                  </a:cubicBezTo>
                  <a:cubicBezTo>
                    <a:pt x="569" y="0"/>
                    <a:pt x="569" y="0"/>
                    <a:pt x="569" y="0"/>
                  </a:cubicBezTo>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443">
              <a:extLst>
                <a:ext uri="{FF2B5EF4-FFF2-40B4-BE49-F238E27FC236}">
                  <a16:creationId xmlns:a16="http://schemas.microsoft.com/office/drawing/2014/main" id="{6797F7B0-6A14-4E16-8328-BED4E848F262}"/>
                </a:ext>
              </a:extLst>
            </p:cNvPr>
            <p:cNvSpPr>
              <a:spLocks/>
            </p:cNvSpPr>
            <p:nvPr/>
          </p:nvSpPr>
          <p:spPr bwMode="auto">
            <a:xfrm>
              <a:off x="5702300" y="1477963"/>
              <a:ext cx="161925" cy="166688"/>
            </a:xfrm>
            <a:custGeom>
              <a:avLst/>
              <a:gdLst>
                <a:gd name="T0" fmla="*/ 251 w 251"/>
                <a:gd name="T1" fmla="*/ 256 h 256"/>
                <a:gd name="T2" fmla="*/ 68 w 251"/>
                <a:gd name="T3" fmla="*/ 256 h 256"/>
                <a:gd name="T4" fmla="*/ 0 w 251"/>
                <a:gd name="T5" fmla="*/ 187 h 256"/>
                <a:gd name="T6" fmla="*/ 0 w 251"/>
                <a:gd name="T7" fmla="*/ 0 h 256"/>
                <a:gd name="T8" fmla="*/ 251 w 251"/>
                <a:gd name="T9" fmla="*/ 256 h 256"/>
              </a:gdLst>
              <a:ahLst/>
              <a:cxnLst>
                <a:cxn ang="0">
                  <a:pos x="T0" y="T1"/>
                </a:cxn>
                <a:cxn ang="0">
                  <a:pos x="T2" y="T3"/>
                </a:cxn>
                <a:cxn ang="0">
                  <a:pos x="T4" y="T5"/>
                </a:cxn>
                <a:cxn ang="0">
                  <a:pos x="T6" y="T7"/>
                </a:cxn>
                <a:cxn ang="0">
                  <a:pos x="T8" y="T9"/>
                </a:cxn>
              </a:cxnLst>
              <a:rect l="0" t="0" r="r" b="b"/>
              <a:pathLst>
                <a:path w="251" h="256">
                  <a:moveTo>
                    <a:pt x="251" y="256"/>
                  </a:moveTo>
                  <a:cubicBezTo>
                    <a:pt x="68" y="256"/>
                    <a:pt x="68" y="256"/>
                    <a:pt x="68" y="256"/>
                  </a:cubicBezTo>
                  <a:cubicBezTo>
                    <a:pt x="31" y="256"/>
                    <a:pt x="0" y="225"/>
                    <a:pt x="0" y="187"/>
                  </a:cubicBezTo>
                  <a:cubicBezTo>
                    <a:pt x="0" y="0"/>
                    <a:pt x="0" y="0"/>
                    <a:pt x="0" y="0"/>
                  </a:cubicBezTo>
                  <a:lnTo>
                    <a:pt x="251" y="256"/>
                  </a:ln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444">
              <a:extLst>
                <a:ext uri="{FF2B5EF4-FFF2-40B4-BE49-F238E27FC236}">
                  <a16:creationId xmlns:a16="http://schemas.microsoft.com/office/drawing/2014/main" id="{6E989814-CEF5-4483-BFAC-A9B5456B74C6}"/>
                </a:ext>
              </a:extLst>
            </p:cNvPr>
            <p:cNvSpPr>
              <a:spLocks noEditPoints="1"/>
            </p:cNvSpPr>
            <p:nvPr/>
          </p:nvSpPr>
          <p:spPr bwMode="auto">
            <a:xfrm>
              <a:off x="5408613" y="1601788"/>
              <a:ext cx="377825" cy="412750"/>
            </a:xfrm>
            <a:custGeom>
              <a:avLst/>
              <a:gdLst>
                <a:gd name="T0" fmla="*/ 38 w 583"/>
                <a:gd name="T1" fmla="*/ 76 h 636"/>
                <a:gd name="T2" fmla="*/ 326 w 583"/>
                <a:gd name="T3" fmla="*/ 76 h 636"/>
                <a:gd name="T4" fmla="*/ 364 w 583"/>
                <a:gd name="T5" fmla="*/ 38 h 636"/>
                <a:gd name="T6" fmla="*/ 326 w 583"/>
                <a:gd name="T7" fmla="*/ 0 h 636"/>
                <a:gd name="T8" fmla="*/ 38 w 583"/>
                <a:gd name="T9" fmla="*/ 0 h 636"/>
                <a:gd name="T10" fmla="*/ 0 w 583"/>
                <a:gd name="T11" fmla="*/ 38 h 636"/>
                <a:gd name="T12" fmla="*/ 38 w 583"/>
                <a:gd name="T13" fmla="*/ 76 h 636"/>
                <a:gd name="T14" fmla="*/ 326 w 583"/>
                <a:gd name="T15" fmla="*/ 560 h 636"/>
                <a:gd name="T16" fmla="*/ 38 w 583"/>
                <a:gd name="T17" fmla="*/ 560 h 636"/>
                <a:gd name="T18" fmla="*/ 0 w 583"/>
                <a:gd name="T19" fmla="*/ 598 h 636"/>
                <a:gd name="T20" fmla="*/ 38 w 583"/>
                <a:gd name="T21" fmla="*/ 636 h 636"/>
                <a:gd name="T22" fmla="*/ 326 w 583"/>
                <a:gd name="T23" fmla="*/ 636 h 636"/>
                <a:gd name="T24" fmla="*/ 364 w 583"/>
                <a:gd name="T25" fmla="*/ 598 h 636"/>
                <a:gd name="T26" fmla="*/ 326 w 583"/>
                <a:gd name="T27" fmla="*/ 560 h 636"/>
                <a:gd name="T28" fmla="*/ 545 w 583"/>
                <a:gd name="T29" fmla="*/ 187 h 636"/>
                <a:gd name="T30" fmla="*/ 38 w 583"/>
                <a:gd name="T31" fmla="*/ 187 h 636"/>
                <a:gd name="T32" fmla="*/ 0 w 583"/>
                <a:gd name="T33" fmla="*/ 225 h 636"/>
                <a:gd name="T34" fmla="*/ 38 w 583"/>
                <a:gd name="T35" fmla="*/ 263 h 636"/>
                <a:gd name="T36" fmla="*/ 545 w 583"/>
                <a:gd name="T37" fmla="*/ 263 h 636"/>
                <a:gd name="T38" fmla="*/ 583 w 583"/>
                <a:gd name="T39" fmla="*/ 225 h 636"/>
                <a:gd name="T40" fmla="*/ 545 w 583"/>
                <a:gd name="T41" fmla="*/ 187 h 636"/>
                <a:gd name="T42" fmla="*/ 545 w 583"/>
                <a:gd name="T43" fmla="*/ 373 h 636"/>
                <a:gd name="T44" fmla="*/ 38 w 583"/>
                <a:gd name="T45" fmla="*/ 373 h 636"/>
                <a:gd name="T46" fmla="*/ 0 w 583"/>
                <a:gd name="T47" fmla="*/ 411 h 636"/>
                <a:gd name="T48" fmla="*/ 38 w 583"/>
                <a:gd name="T49" fmla="*/ 449 h 636"/>
                <a:gd name="T50" fmla="*/ 545 w 583"/>
                <a:gd name="T51" fmla="*/ 449 h 636"/>
                <a:gd name="T52" fmla="*/ 583 w 583"/>
                <a:gd name="T53" fmla="*/ 411 h 636"/>
                <a:gd name="T54" fmla="*/ 545 w 583"/>
                <a:gd name="T55" fmla="*/ 37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3" h="636">
                  <a:moveTo>
                    <a:pt x="38" y="76"/>
                  </a:moveTo>
                  <a:cubicBezTo>
                    <a:pt x="326" y="76"/>
                    <a:pt x="326" y="76"/>
                    <a:pt x="326" y="76"/>
                  </a:cubicBezTo>
                  <a:cubicBezTo>
                    <a:pt x="347" y="76"/>
                    <a:pt x="364" y="59"/>
                    <a:pt x="364" y="38"/>
                  </a:cubicBezTo>
                  <a:cubicBezTo>
                    <a:pt x="364" y="17"/>
                    <a:pt x="347" y="0"/>
                    <a:pt x="326" y="0"/>
                  </a:cubicBezTo>
                  <a:cubicBezTo>
                    <a:pt x="38" y="0"/>
                    <a:pt x="38" y="0"/>
                    <a:pt x="38" y="0"/>
                  </a:cubicBezTo>
                  <a:cubicBezTo>
                    <a:pt x="17" y="0"/>
                    <a:pt x="0" y="17"/>
                    <a:pt x="0" y="38"/>
                  </a:cubicBezTo>
                  <a:cubicBezTo>
                    <a:pt x="0" y="59"/>
                    <a:pt x="17" y="76"/>
                    <a:pt x="38" y="76"/>
                  </a:cubicBezTo>
                  <a:close/>
                  <a:moveTo>
                    <a:pt x="326" y="560"/>
                  </a:moveTo>
                  <a:cubicBezTo>
                    <a:pt x="38" y="560"/>
                    <a:pt x="38" y="560"/>
                    <a:pt x="38" y="560"/>
                  </a:cubicBezTo>
                  <a:cubicBezTo>
                    <a:pt x="17" y="560"/>
                    <a:pt x="0" y="577"/>
                    <a:pt x="0" y="598"/>
                  </a:cubicBezTo>
                  <a:cubicBezTo>
                    <a:pt x="0" y="619"/>
                    <a:pt x="17" y="636"/>
                    <a:pt x="38" y="636"/>
                  </a:cubicBezTo>
                  <a:cubicBezTo>
                    <a:pt x="326" y="636"/>
                    <a:pt x="326" y="636"/>
                    <a:pt x="326" y="636"/>
                  </a:cubicBezTo>
                  <a:cubicBezTo>
                    <a:pt x="347" y="636"/>
                    <a:pt x="364" y="619"/>
                    <a:pt x="364" y="598"/>
                  </a:cubicBezTo>
                  <a:cubicBezTo>
                    <a:pt x="364" y="577"/>
                    <a:pt x="347" y="560"/>
                    <a:pt x="326" y="560"/>
                  </a:cubicBezTo>
                  <a:close/>
                  <a:moveTo>
                    <a:pt x="545" y="187"/>
                  </a:moveTo>
                  <a:cubicBezTo>
                    <a:pt x="38" y="187"/>
                    <a:pt x="38" y="187"/>
                    <a:pt x="38" y="187"/>
                  </a:cubicBezTo>
                  <a:cubicBezTo>
                    <a:pt x="17" y="187"/>
                    <a:pt x="0" y="204"/>
                    <a:pt x="0" y="225"/>
                  </a:cubicBezTo>
                  <a:cubicBezTo>
                    <a:pt x="0" y="246"/>
                    <a:pt x="17" y="263"/>
                    <a:pt x="38" y="263"/>
                  </a:cubicBezTo>
                  <a:cubicBezTo>
                    <a:pt x="545" y="263"/>
                    <a:pt x="545" y="263"/>
                    <a:pt x="545" y="263"/>
                  </a:cubicBezTo>
                  <a:cubicBezTo>
                    <a:pt x="566" y="263"/>
                    <a:pt x="583" y="246"/>
                    <a:pt x="583" y="225"/>
                  </a:cubicBezTo>
                  <a:cubicBezTo>
                    <a:pt x="583" y="204"/>
                    <a:pt x="566" y="187"/>
                    <a:pt x="545" y="187"/>
                  </a:cubicBezTo>
                  <a:close/>
                  <a:moveTo>
                    <a:pt x="545" y="373"/>
                  </a:moveTo>
                  <a:cubicBezTo>
                    <a:pt x="38" y="373"/>
                    <a:pt x="38" y="373"/>
                    <a:pt x="38" y="373"/>
                  </a:cubicBezTo>
                  <a:cubicBezTo>
                    <a:pt x="17" y="373"/>
                    <a:pt x="0" y="390"/>
                    <a:pt x="0" y="411"/>
                  </a:cubicBezTo>
                  <a:cubicBezTo>
                    <a:pt x="0" y="432"/>
                    <a:pt x="17" y="449"/>
                    <a:pt x="38" y="449"/>
                  </a:cubicBezTo>
                  <a:cubicBezTo>
                    <a:pt x="545" y="449"/>
                    <a:pt x="545" y="449"/>
                    <a:pt x="545" y="449"/>
                  </a:cubicBezTo>
                  <a:cubicBezTo>
                    <a:pt x="566" y="449"/>
                    <a:pt x="583" y="432"/>
                    <a:pt x="583" y="411"/>
                  </a:cubicBezTo>
                  <a:cubicBezTo>
                    <a:pt x="583" y="390"/>
                    <a:pt x="566" y="373"/>
                    <a:pt x="545" y="373"/>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210">
              <a:extLst>
                <a:ext uri="{FF2B5EF4-FFF2-40B4-BE49-F238E27FC236}">
                  <a16:creationId xmlns:a16="http://schemas.microsoft.com/office/drawing/2014/main" id="{F6EC7162-7BA9-4743-A981-927702657A39}"/>
                </a:ext>
              </a:extLst>
            </p:cNvPr>
            <p:cNvSpPr>
              <a:spLocks noChangeArrowheads="1"/>
            </p:cNvSpPr>
            <p:nvPr/>
          </p:nvSpPr>
          <p:spPr bwMode="auto">
            <a:xfrm>
              <a:off x="5661025" y="1944688"/>
              <a:ext cx="236538" cy="236538"/>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446">
              <a:extLst>
                <a:ext uri="{FF2B5EF4-FFF2-40B4-BE49-F238E27FC236}">
                  <a16:creationId xmlns:a16="http://schemas.microsoft.com/office/drawing/2014/main" id="{303DEEC3-3AAB-4E3F-B5F1-CF95C2BB6DEF}"/>
                </a:ext>
              </a:extLst>
            </p:cNvPr>
            <p:cNvSpPr>
              <a:spLocks/>
            </p:cNvSpPr>
            <p:nvPr/>
          </p:nvSpPr>
          <p:spPr bwMode="auto">
            <a:xfrm>
              <a:off x="5699125" y="1984375"/>
              <a:ext cx="160338" cy="153988"/>
            </a:xfrm>
            <a:custGeom>
              <a:avLst/>
              <a:gdLst>
                <a:gd name="T0" fmla="*/ 228 w 248"/>
                <a:gd name="T1" fmla="*/ 11 h 238"/>
                <a:gd name="T2" fmla="*/ 228 w 248"/>
                <a:gd name="T3" fmla="*/ 11 h 238"/>
                <a:gd name="T4" fmla="*/ 181 w 248"/>
                <a:gd name="T5" fmla="*/ 20 h 238"/>
                <a:gd name="T6" fmla="*/ 100 w 248"/>
                <a:gd name="T7" fmla="*/ 142 h 238"/>
                <a:gd name="T8" fmla="*/ 68 w 248"/>
                <a:gd name="T9" fmla="*/ 93 h 238"/>
                <a:gd name="T10" fmla="*/ 20 w 248"/>
                <a:gd name="T11" fmla="*/ 84 h 238"/>
                <a:gd name="T12" fmla="*/ 11 w 248"/>
                <a:gd name="T13" fmla="*/ 131 h 238"/>
                <a:gd name="T14" fmla="*/ 71 w 248"/>
                <a:gd name="T15" fmla="*/ 222 h 238"/>
                <a:gd name="T16" fmla="*/ 85 w 248"/>
                <a:gd name="T17" fmla="*/ 234 h 238"/>
                <a:gd name="T18" fmla="*/ 98 w 248"/>
                <a:gd name="T19" fmla="*/ 237 h 238"/>
                <a:gd name="T20" fmla="*/ 98 w 248"/>
                <a:gd name="T21" fmla="*/ 237 h 238"/>
                <a:gd name="T22" fmla="*/ 99 w 248"/>
                <a:gd name="T23" fmla="*/ 237 h 238"/>
                <a:gd name="T24" fmla="*/ 100 w 248"/>
                <a:gd name="T25" fmla="*/ 238 h 238"/>
                <a:gd name="T26" fmla="*/ 100 w 248"/>
                <a:gd name="T27" fmla="*/ 237 h 238"/>
                <a:gd name="T28" fmla="*/ 102 w 248"/>
                <a:gd name="T29" fmla="*/ 237 h 238"/>
                <a:gd name="T30" fmla="*/ 102 w 248"/>
                <a:gd name="T31" fmla="*/ 237 h 238"/>
                <a:gd name="T32" fmla="*/ 114 w 248"/>
                <a:gd name="T33" fmla="*/ 234 h 238"/>
                <a:gd name="T34" fmla="*/ 128 w 248"/>
                <a:gd name="T35" fmla="*/ 222 h 238"/>
                <a:gd name="T36" fmla="*/ 238 w 248"/>
                <a:gd name="T37" fmla="*/ 58 h 238"/>
                <a:gd name="T38" fmla="*/ 228 w 248"/>
                <a:gd name="T39" fmla="*/ 1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8" h="238">
                  <a:moveTo>
                    <a:pt x="228" y="11"/>
                  </a:moveTo>
                  <a:cubicBezTo>
                    <a:pt x="228" y="11"/>
                    <a:pt x="228" y="11"/>
                    <a:pt x="228" y="11"/>
                  </a:cubicBezTo>
                  <a:cubicBezTo>
                    <a:pt x="213" y="0"/>
                    <a:pt x="191" y="5"/>
                    <a:pt x="181" y="20"/>
                  </a:cubicBezTo>
                  <a:cubicBezTo>
                    <a:pt x="100" y="142"/>
                    <a:pt x="100" y="142"/>
                    <a:pt x="100" y="142"/>
                  </a:cubicBezTo>
                  <a:cubicBezTo>
                    <a:pt x="68" y="93"/>
                    <a:pt x="68" y="93"/>
                    <a:pt x="68" y="93"/>
                  </a:cubicBezTo>
                  <a:cubicBezTo>
                    <a:pt x="57" y="78"/>
                    <a:pt x="36" y="73"/>
                    <a:pt x="20" y="84"/>
                  </a:cubicBezTo>
                  <a:cubicBezTo>
                    <a:pt x="5" y="94"/>
                    <a:pt x="0" y="115"/>
                    <a:pt x="11" y="131"/>
                  </a:cubicBezTo>
                  <a:cubicBezTo>
                    <a:pt x="71" y="222"/>
                    <a:pt x="71" y="222"/>
                    <a:pt x="71" y="222"/>
                  </a:cubicBezTo>
                  <a:cubicBezTo>
                    <a:pt x="75" y="228"/>
                    <a:pt x="80" y="232"/>
                    <a:pt x="85" y="234"/>
                  </a:cubicBezTo>
                  <a:cubicBezTo>
                    <a:pt x="89" y="236"/>
                    <a:pt x="94" y="237"/>
                    <a:pt x="98" y="237"/>
                  </a:cubicBezTo>
                  <a:cubicBezTo>
                    <a:pt x="98" y="237"/>
                    <a:pt x="98" y="237"/>
                    <a:pt x="98" y="237"/>
                  </a:cubicBezTo>
                  <a:cubicBezTo>
                    <a:pt x="98" y="237"/>
                    <a:pt x="99" y="237"/>
                    <a:pt x="99" y="237"/>
                  </a:cubicBezTo>
                  <a:cubicBezTo>
                    <a:pt x="100" y="238"/>
                    <a:pt x="100" y="238"/>
                    <a:pt x="100" y="238"/>
                  </a:cubicBezTo>
                  <a:cubicBezTo>
                    <a:pt x="100" y="237"/>
                    <a:pt x="100" y="237"/>
                    <a:pt x="100" y="237"/>
                  </a:cubicBezTo>
                  <a:cubicBezTo>
                    <a:pt x="101" y="237"/>
                    <a:pt x="101" y="237"/>
                    <a:pt x="102" y="237"/>
                  </a:cubicBezTo>
                  <a:cubicBezTo>
                    <a:pt x="102" y="237"/>
                    <a:pt x="102" y="237"/>
                    <a:pt x="102" y="237"/>
                  </a:cubicBezTo>
                  <a:cubicBezTo>
                    <a:pt x="106" y="237"/>
                    <a:pt x="110" y="236"/>
                    <a:pt x="114" y="234"/>
                  </a:cubicBezTo>
                  <a:cubicBezTo>
                    <a:pt x="120" y="232"/>
                    <a:pt x="125" y="228"/>
                    <a:pt x="128" y="222"/>
                  </a:cubicBezTo>
                  <a:cubicBezTo>
                    <a:pt x="238" y="58"/>
                    <a:pt x="238" y="58"/>
                    <a:pt x="238" y="58"/>
                  </a:cubicBezTo>
                  <a:cubicBezTo>
                    <a:pt x="248" y="42"/>
                    <a:pt x="244" y="21"/>
                    <a:pt x="228"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3" name="TextBox 212">
            <a:extLst>
              <a:ext uri="{FF2B5EF4-FFF2-40B4-BE49-F238E27FC236}">
                <a16:creationId xmlns:a16="http://schemas.microsoft.com/office/drawing/2014/main" id="{9E57BA7B-9B34-461B-9020-2D841FF7EB04}"/>
              </a:ext>
            </a:extLst>
          </p:cNvPr>
          <p:cNvSpPr txBox="1"/>
          <p:nvPr/>
        </p:nvSpPr>
        <p:spPr>
          <a:xfrm>
            <a:off x="3910180" y="3034535"/>
            <a:ext cx="946093" cy="215444"/>
          </a:xfrm>
          <a:prstGeom prst="rect">
            <a:avLst/>
          </a:prstGeom>
          <a:noFill/>
        </p:spPr>
        <p:txBody>
          <a:bodyPr wrap="none" rtlCol="0">
            <a:spAutoFit/>
          </a:bodyPr>
          <a:lstStyle/>
          <a:p>
            <a:r>
              <a:rPr lang="en-US" sz="800" dirty="0">
                <a:latin typeface="+mn-lt"/>
              </a:rPr>
              <a:t>Delete Template</a:t>
            </a:r>
          </a:p>
        </p:txBody>
      </p:sp>
      <p:cxnSp>
        <p:nvCxnSpPr>
          <p:cNvPr id="214" name="Straight Connector 213">
            <a:extLst>
              <a:ext uri="{FF2B5EF4-FFF2-40B4-BE49-F238E27FC236}">
                <a16:creationId xmlns:a16="http://schemas.microsoft.com/office/drawing/2014/main" id="{6DC6522C-9C5B-4341-B2BD-0CDB89B30CE7}"/>
              </a:ext>
            </a:extLst>
          </p:cNvPr>
          <p:cNvCxnSpPr/>
          <p:nvPr/>
        </p:nvCxnSpPr>
        <p:spPr>
          <a:xfrm>
            <a:off x="3799279" y="2111468"/>
            <a:ext cx="1141943" cy="0"/>
          </a:xfrm>
          <a:prstGeom prst="line">
            <a:avLst/>
          </a:prstGeom>
          <a:noFill/>
          <a:ln>
            <a:solidFill>
              <a:schemeClr val="accent1"/>
            </a:solidFill>
            <a:prstDash val="sysDot"/>
          </a:ln>
          <a:effectLst/>
        </p:spPr>
        <p:style>
          <a:lnRef idx="2">
            <a:schemeClr val="accent1">
              <a:shade val="50000"/>
            </a:schemeClr>
          </a:lnRef>
          <a:fillRef idx="1">
            <a:schemeClr val="accent1"/>
          </a:fillRef>
          <a:effectRef idx="0">
            <a:schemeClr val="accent1"/>
          </a:effectRef>
          <a:fontRef idx="minor">
            <a:schemeClr val="lt1"/>
          </a:fontRef>
        </p:style>
      </p:cxnSp>
      <p:sp>
        <p:nvSpPr>
          <p:cNvPr id="215" name="TextBox 214">
            <a:extLst>
              <a:ext uri="{FF2B5EF4-FFF2-40B4-BE49-F238E27FC236}">
                <a16:creationId xmlns:a16="http://schemas.microsoft.com/office/drawing/2014/main" id="{72761300-4F99-4E31-98F6-935F7C7BA1EE}"/>
              </a:ext>
            </a:extLst>
          </p:cNvPr>
          <p:cNvSpPr txBox="1"/>
          <p:nvPr/>
        </p:nvSpPr>
        <p:spPr>
          <a:xfrm>
            <a:off x="3803569" y="1942820"/>
            <a:ext cx="421910" cy="184666"/>
          </a:xfrm>
          <a:prstGeom prst="rect">
            <a:avLst/>
          </a:prstGeom>
          <a:noFill/>
        </p:spPr>
        <p:txBody>
          <a:bodyPr wrap="none" rtlCol="0">
            <a:spAutoFit/>
          </a:bodyPr>
          <a:lstStyle/>
          <a:p>
            <a:r>
              <a:rPr lang="en-US" sz="600" dirty="0">
                <a:latin typeface="+mn-lt"/>
              </a:rPr>
              <a:t>4k end</a:t>
            </a:r>
          </a:p>
        </p:txBody>
      </p:sp>
      <p:sp>
        <p:nvSpPr>
          <p:cNvPr id="216" name="TextBox 215">
            <a:extLst>
              <a:ext uri="{FF2B5EF4-FFF2-40B4-BE49-F238E27FC236}">
                <a16:creationId xmlns:a16="http://schemas.microsoft.com/office/drawing/2014/main" id="{41F09091-A2E0-4480-82AC-E70B31BB3AC4}"/>
              </a:ext>
            </a:extLst>
          </p:cNvPr>
          <p:cNvSpPr txBox="1"/>
          <p:nvPr/>
        </p:nvSpPr>
        <p:spPr>
          <a:xfrm>
            <a:off x="4169329" y="1946546"/>
            <a:ext cx="421910" cy="184666"/>
          </a:xfrm>
          <a:prstGeom prst="rect">
            <a:avLst/>
          </a:prstGeom>
          <a:noFill/>
        </p:spPr>
        <p:txBody>
          <a:bodyPr wrap="none" rtlCol="0">
            <a:spAutoFit/>
          </a:bodyPr>
          <a:lstStyle/>
          <a:p>
            <a:r>
              <a:rPr lang="en-US" sz="600" dirty="0">
                <a:latin typeface="+mn-lt"/>
              </a:rPr>
              <a:t>2k end</a:t>
            </a:r>
          </a:p>
        </p:txBody>
      </p:sp>
      <p:sp>
        <p:nvSpPr>
          <p:cNvPr id="217" name="TextBox 216">
            <a:extLst>
              <a:ext uri="{FF2B5EF4-FFF2-40B4-BE49-F238E27FC236}">
                <a16:creationId xmlns:a16="http://schemas.microsoft.com/office/drawing/2014/main" id="{7BB56559-28CE-4D6E-812C-029018E031BB}"/>
              </a:ext>
            </a:extLst>
          </p:cNvPr>
          <p:cNvSpPr txBox="1"/>
          <p:nvPr/>
        </p:nvSpPr>
        <p:spPr>
          <a:xfrm>
            <a:off x="4513841" y="1951803"/>
            <a:ext cx="417102" cy="184666"/>
          </a:xfrm>
          <a:prstGeom prst="rect">
            <a:avLst/>
          </a:prstGeom>
          <a:noFill/>
        </p:spPr>
        <p:txBody>
          <a:bodyPr wrap="none" rtlCol="0">
            <a:spAutoFit/>
          </a:bodyPr>
          <a:lstStyle/>
          <a:p>
            <a:r>
              <a:rPr lang="en-US" sz="600" dirty="0">
                <a:latin typeface="+mn-lt"/>
              </a:rPr>
              <a:t>2k mid</a:t>
            </a:r>
          </a:p>
        </p:txBody>
      </p:sp>
      <p:sp>
        <p:nvSpPr>
          <p:cNvPr id="218" name="TextBox 217">
            <a:extLst>
              <a:ext uri="{FF2B5EF4-FFF2-40B4-BE49-F238E27FC236}">
                <a16:creationId xmlns:a16="http://schemas.microsoft.com/office/drawing/2014/main" id="{FA26860F-E426-4C27-B424-FF61887A8EEC}"/>
              </a:ext>
            </a:extLst>
          </p:cNvPr>
          <p:cNvSpPr txBox="1"/>
          <p:nvPr/>
        </p:nvSpPr>
        <p:spPr>
          <a:xfrm>
            <a:off x="3767836" y="2616738"/>
            <a:ext cx="421910" cy="184666"/>
          </a:xfrm>
          <a:prstGeom prst="rect">
            <a:avLst/>
          </a:prstGeom>
          <a:noFill/>
        </p:spPr>
        <p:txBody>
          <a:bodyPr wrap="none" rtlCol="0">
            <a:spAutoFit/>
          </a:bodyPr>
          <a:lstStyle/>
          <a:p>
            <a:r>
              <a:rPr lang="en-US" sz="600" dirty="0">
                <a:latin typeface="+mn-lt"/>
              </a:rPr>
              <a:t>4k end</a:t>
            </a:r>
          </a:p>
        </p:txBody>
      </p:sp>
      <p:sp>
        <p:nvSpPr>
          <p:cNvPr id="219" name="TextBox 218">
            <a:extLst>
              <a:ext uri="{FF2B5EF4-FFF2-40B4-BE49-F238E27FC236}">
                <a16:creationId xmlns:a16="http://schemas.microsoft.com/office/drawing/2014/main" id="{663BAC1D-2F59-4F81-AA88-70FD3DFEA5CA}"/>
              </a:ext>
            </a:extLst>
          </p:cNvPr>
          <p:cNvSpPr txBox="1"/>
          <p:nvPr/>
        </p:nvSpPr>
        <p:spPr>
          <a:xfrm>
            <a:off x="4133596" y="2620464"/>
            <a:ext cx="421910" cy="184666"/>
          </a:xfrm>
          <a:prstGeom prst="rect">
            <a:avLst/>
          </a:prstGeom>
          <a:noFill/>
        </p:spPr>
        <p:txBody>
          <a:bodyPr wrap="none" rtlCol="0">
            <a:spAutoFit/>
          </a:bodyPr>
          <a:lstStyle/>
          <a:p>
            <a:r>
              <a:rPr lang="en-US" sz="600" dirty="0">
                <a:latin typeface="+mn-lt"/>
              </a:rPr>
              <a:t>2k end</a:t>
            </a:r>
          </a:p>
        </p:txBody>
      </p:sp>
      <p:sp>
        <p:nvSpPr>
          <p:cNvPr id="220" name="TextBox 219">
            <a:extLst>
              <a:ext uri="{FF2B5EF4-FFF2-40B4-BE49-F238E27FC236}">
                <a16:creationId xmlns:a16="http://schemas.microsoft.com/office/drawing/2014/main" id="{F141FFAF-CB4D-4E98-95FF-0748DAFBC18B}"/>
              </a:ext>
            </a:extLst>
          </p:cNvPr>
          <p:cNvSpPr txBox="1"/>
          <p:nvPr/>
        </p:nvSpPr>
        <p:spPr>
          <a:xfrm>
            <a:off x="4478108" y="2625721"/>
            <a:ext cx="417102" cy="184666"/>
          </a:xfrm>
          <a:prstGeom prst="rect">
            <a:avLst/>
          </a:prstGeom>
          <a:noFill/>
        </p:spPr>
        <p:txBody>
          <a:bodyPr wrap="none" rtlCol="0">
            <a:spAutoFit/>
          </a:bodyPr>
          <a:lstStyle/>
          <a:p>
            <a:r>
              <a:rPr lang="en-US" sz="600" dirty="0">
                <a:latin typeface="+mn-lt"/>
              </a:rPr>
              <a:t>2k mid</a:t>
            </a:r>
          </a:p>
        </p:txBody>
      </p:sp>
      <p:sp>
        <p:nvSpPr>
          <p:cNvPr id="221" name="TextBox 220">
            <a:extLst>
              <a:ext uri="{FF2B5EF4-FFF2-40B4-BE49-F238E27FC236}">
                <a16:creationId xmlns:a16="http://schemas.microsoft.com/office/drawing/2014/main" id="{26A6D3A2-E683-314B-A86B-6D1D7380A184}"/>
              </a:ext>
            </a:extLst>
          </p:cNvPr>
          <p:cNvSpPr txBox="1"/>
          <p:nvPr/>
        </p:nvSpPr>
        <p:spPr>
          <a:xfrm>
            <a:off x="1030634" y="3680224"/>
            <a:ext cx="2497218" cy="246221"/>
          </a:xfrm>
          <a:prstGeom prst="rect">
            <a:avLst/>
          </a:prstGeom>
          <a:noFill/>
        </p:spPr>
        <p:txBody>
          <a:bodyPr wrap="square">
            <a:spAutoFit/>
          </a:bodyPr>
          <a:lstStyle/>
          <a:p>
            <a:pPr lvl="1"/>
            <a:r>
              <a:rPr lang="en-US" sz="1000" dirty="0">
                <a:latin typeface="+mn-lt"/>
              </a:rPr>
              <a:t>1 JSON file -&gt; 1 service</a:t>
            </a:r>
          </a:p>
        </p:txBody>
      </p:sp>
    </p:spTree>
    <p:extLst>
      <p:ext uri="{BB962C8B-B14F-4D97-AF65-F5344CB8AC3E}">
        <p14:creationId xmlns:p14="http://schemas.microsoft.com/office/powerpoint/2010/main" val="407317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E0296-D183-D648-B608-5A427F65606E}"/>
              </a:ext>
            </a:extLst>
          </p:cNvPr>
          <p:cNvSpPr>
            <a:spLocks noGrp="1"/>
          </p:cNvSpPr>
          <p:nvPr>
            <p:ph idx="1"/>
          </p:nvPr>
        </p:nvSpPr>
        <p:spPr>
          <a:xfrm>
            <a:off x="482885" y="1077115"/>
            <a:ext cx="8251539" cy="3500438"/>
          </a:xfrm>
        </p:spPr>
        <p:txBody>
          <a:bodyPr>
            <a:normAutofit/>
          </a:bodyPr>
          <a:lstStyle/>
          <a:p>
            <a:pPr marL="0" indent="0">
              <a:buNone/>
            </a:pPr>
            <a:r>
              <a:rPr lang="en-US" sz="1800" dirty="0"/>
              <a:t>Following use cases are covered:</a:t>
            </a:r>
          </a:p>
          <a:p>
            <a:pPr marL="0" indent="0">
              <a:buNone/>
            </a:pPr>
            <a:r>
              <a:rPr lang="en-US" sz="1800" dirty="0"/>
              <a:t>4K – 2K</a:t>
            </a:r>
          </a:p>
          <a:p>
            <a:pPr marL="0" indent="0">
              <a:buNone/>
            </a:pPr>
            <a:r>
              <a:rPr lang="en-US" sz="1800" dirty="0"/>
              <a:t>2K – 2K</a:t>
            </a:r>
          </a:p>
          <a:p>
            <a:pPr marL="0" indent="0">
              <a:buNone/>
            </a:pPr>
            <a:r>
              <a:rPr lang="en-US" sz="1800" dirty="0"/>
              <a:t>4K - 4K</a:t>
            </a:r>
          </a:p>
          <a:p>
            <a:pPr marL="0" indent="0">
              <a:buNone/>
            </a:pPr>
            <a:r>
              <a:rPr lang="en-US" sz="1800" dirty="0"/>
              <a:t>Any combination of 2K and/or 4K on the working and protected paths</a:t>
            </a:r>
          </a:p>
          <a:p>
            <a:pPr marL="0" indent="0">
              <a:buNone/>
            </a:pPr>
            <a:r>
              <a:rPr lang="en-US" sz="1800" dirty="0"/>
              <a:t>2K - 4K would require some extra code but being equivalent to 4K – 2K has been left uncovered</a:t>
            </a:r>
          </a:p>
        </p:txBody>
      </p:sp>
      <p:sp>
        <p:nvSpPr>
          <p:cNvPr id="4" name="Title 1">
            <a:extLst>
              <a:ext uri="{FF2B5EF4-FFF2-40B4-BE49-F238E27FC236}">
                <a16:creationId xmlns:a16="http://schemas.microsoft.com/office/drawing/2014/main" id="{FFD715BA-EFF2-724C-A447-44D98F46AED8}"/>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Use case covered</a:t>
            </a:r>
          </a:p>
        </p:txBody>
      </p:sp>
    </p:spTree>
    <p:extLst>
      <p:ext uri="{BB962C8B-B14F-4D97-AF65-F5344CB8AC3E}">
        <p14:creationId xmlns:p14="http://schemas.microsoft.com/office/powerpoint/2010/main" val="49669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D715BA-EFF2-724C-A447-44D98F46AED8}"/>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JSON Input File Example</a:t>
            </a:r>
          </a:p>
        </p:txBody>
      </p:sp>
      <p:sp>
        <p:nvSpPr>
          <p:cNvPr id="5" name="Content Placeholder 4">
            <a:extLst>
              <a:ext uri="{FF2B5EF4-FFF2-40B4-BE49-F238E27FC236}">
                <a16:creationId xmlns:a16="http://schemas.microsoft.com/office/drawing/2014/main" id="{B148E575-336A-624C-AC55-142F0D4B9B10}"/>
              </a:ext>
            </a:extLst>
          </p:cNvPr>
          <p:cNvSpPr>
            <a:spLocks noGrp="1"/>
          </p:cNvSpPr>
          <p:nvPr>
            <p:ph idx="1"/>
          </p:nvPr>
        </p:nvSpPr>
        <p:spPr/>
        <p:txBody>
          <a:bodyPr/>
          <a:lstStyle/>
          <a:p>
            <a:endParaRPr lang="en-US"/>
          </a:p>
        </p:txBody>
      </p:sp>
      <p:sp>
        <p:nvSpPr>
          <p:cNvPr id="7" name="Content Placeholder 2">
            <a:extLst>
              <a:ext uri="{FF2B5EF4-FFF2-40B4-BE49-F238E27FC236}">
                <a16:creationId xmlns:a16="http://schemas.microsoft.com/office/drawing/2014/main" id="{A9F12004-F3EB-214F-87AA-6ACE4351F54A}"/>
              </a:ext>
            </a:extLst>
          </p:cNvPr>
          <p:cNvSpPr txBox="1">
            <a:spLocks/>
          </p:cNvSpPr>
          <p:nvPr/>
        </p:nvSpPr>
        <p:spPr>
          <a:xfrm>
            <a:off x="172385" y="929390"/>
            <a:ext cx="4982888" cy="2755583"/>
          </a:xfrm>
        </p:spPr>
        <p:txBody>
          <a:bodyPr>
            <a:normAutofit/>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charset="0"/>
              <a:buNone/>
            </a:pPr>
            <a:r>
              <a:rPr lang="en-GB" sz="1800" dirty="0"/>
              <a:t>JSON file contains:</a:t>
            </a:r>
          </a:p>
          <a:p>
            <a:r>
              <a:rPr lang="en-GB" sz="1800" dirty="0"/>
              <a:t>Service details</a:t>
            </a:r>
          </a:p>
          <a:p>
            <a:r>
              <a:rPr lang="en-GB" sz="1800" dirty="0"/>
              <a:t>Service termination points:</a:t>
            </a:r>
          </a:p>
          <a:p>
            <a:r>
              <a:rPr lang="en-GB" sz="1600" dirty="0"/>
              <a:t>	A Endpoint</a:t>
            </a:r>
          </a:p>
          <a:p>
            <a:r>
              <a:rPr lang="en-GB" sz="1600" dirty="0"/>
              <a:t>	Z endpoint</a:t>
            </a:r>
          </a:p>
          <a:p>
            <a:r>
              <a:rPr lang="en-GB" sz="1600" dirty="0"/>
              <a:t>	working path</a:t>
            </a:r>
          </a:p>
          <a:p>
            <a:r>
              <a:rPr lang="en-GB" sz="1600" dirty="0"/>
              <a:t>	protected path</a:t>
            </a:r>
          </a:p>
        </p:txBody>
      </p:sp>
      <p:sp>
        <p:nvSpPr>
          <p:cNvPr id="9" name="Content Placeholder 2">
            <a:extLst>
              <a:ext uri="{FF2B5EF4-FFF2-40B4-BE49-F238E27FC236}">
                <a16:creationId xmlns:a16="http://schemas.microsoft.com/office/drawing/2014/main" id="{F22498B0-1FB6-CE46-85F0-97EB8C6E28E1}"/>
              </a:ext>
            </a:extLst>
          </p:cNvPr>
          <p:cNvSpPr txBox="1">
            <a:spLocks/>
          </p:cNvSpPr>
          <p:nvPr/>
        </p:nvSpPr>
        <p:spPr>
          <a:xfrm>
            <a:off x="172385" y="3684973"/>
            <a:ext cx="4982888" cy="924425"/>
          </a:xfrm>
        </p:spPr>
        <p:txBody>
          <a:bodyPr>
            <a:normAutofit/>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charset="0"/>
              <a:buNone/>
            </a:pPr>
            <a:r>
              <a:rPr lang="en-GB" sz="1800" dirty="0"/>
              <a:t>Working path or Protected path can be empty lists</a:t>
            </a:r>
          </a:p>
        </p:txBody>
      </p:sp>
      <p:pic>
        <p:nvPicPr>
          <p:cNvPr id="2" name="Picture 1">
            <a:extLst>
              <a:ext uri="{FF2B5EF4-FFF2-40B4-BE49-F238E27FC236}">
                <a16:creationId xmlns:a16="http://schemas.microsoft.com/office/drawing/2014/main" id="{FDBC2CEE-9691-E678-A984-39A311D1E6E5}"/>
              </a:ext>
            </a:extLst>
          </p:cNvPr>
          <p:cNvPicPr>
            <a:picLocks noChangeAspect="1"/>
          </p:cNvPicPr>
          <p:nvPr/>
        </p:nvPicPr>
        <p:blipFill>
          <a:blip r:embed="rId3"/>
          <a:stretch>
            <a:fillRect/>
          </a:stretch>
        </p:blipFill>
        <p:spPr>
          <a:xfrm>
            <a:off x="5644079" y="89941"/>
            <a:ext cx="3389008" cy="4963618"/>
          </a:xfrm>
          <a:prstGeom prst="rect">
            <a:avLst/>
          </a:prstGeom>
          <a:ln>
            <a:solidFill>
              <a:schemeClr val="tx1"/>
            </a:solidFill>
          </a:ln>
        </p:spPr>
      </p:pic>
    </p:spTree>
    <p:extLst>
      <p:ext uri="{BB962C8B-B14F-4D97-AF65-F5344CB8AC3E}">
        <p14:creationId xmlns:p14="http://schemas.microsoft.com/office/powerpoint/2010/main" val="148024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F252E6-10BF-A04B-B1D8-3708133DEE13}"/>
              </a:ext>
            </a:extLst>
          </p:cNvPr>
          <p:cNvPicPr>
            <a:picLocks noChangeAspect="1"/>
          </p:cNvPicPr>
          <p:nvPr/>
        </p:nvPicPr>
        <p:blipFill>
          <a:blip r:embed="rId3"/>
          <a:stretch>
            <a:fillRect/>
          </a:stretch>
        </p:blipFill>
        <p:spPr>
          <a:xfrm>
            <a:off x="5119899" y="1759419"/>
            <a:ext cx="2751520" cy="3140693"/>
          </a:xfrm>
          <a:prstGeom prst="rect">
            <a:avLst/>
          </a:prstGeom>
          <a:ln>
            <a:solidFill>
              <a:schemeClr val="tx1"/>
            </a:solidFill>
          </a:ln>
        </p:spPr>
      </p:pic>
      <p:sp>
        <p:nvSpPr>
          <p:cNvPr id="4" name="Title 1">
            <a:extLst>
              <a:ext uri="{FF2B5EF4-FFF2-40B4-BE49-F238E27FC236}">
                <a16:creationId xmlns:a16="http://schemas.microsoft.com/office/drawing/2014/main" id="{FFD715BA-EFF2-724C-A447-44D98F46AED8}"/>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Add/Remove nodes on working/protected path</a:t>
            </a:r>
          </a:p>
        </p:txBody>
      </p:sp>
      <p:sp>
        <p:nvSpPr>
          <p:cNvPr id="5" name="Content Placeholder 4">
            <a:extLst>
              <a:ext uri="{FF2B5EF4-FFF2-40B4-BE49-F238E27FC236}">
                <a16:creationId xmlns:a16="http://schemas.microsoft.com/office/drawing/2014/main" id="{B148E575-336A-624C-AC55-142F0D4B9B10}"/>
              </a:ext>
            </a:extLst>
          </p:cNvPr>
          <p:cNvSpPr>
            <a:spLocks noGrp="1"/>
          </p:cNvSpPr>
          <p:nvPr>
            <p:ph idx="1"/>
          </p:nvPr>
        </p:nvSpPr>
        <p:spPr/>
        <p:txBody>
          <a:bodyPr/>
          <a:lstStyle/>
          <a:p>
            <a:endParaRPr lang="en-US"/>
          </a:p>
        </p:txBody>
      </p:sp>
      <p:cxnSp>
        <p:nvCxnSpPr>
          <p:cNvPr id="10" name="Straight Arrow Connector 9">
            <a:extLst>
              <a:ext uri="{FF2B5EF4-FFF2-40B4-BE49-F238E27FC236}">
                <a16:creationId xmlns:a16="http://schemas.microsoft.com/office/drawing/2014/main" id="{5E27A0CA-1C19-6A49-B6B8-9A6F8A7A5458}"/>
              </a:ext>
            </a:extLst>
          </p:cNvPr>
          <p:cNvCxnSpPr/>
          <p:nvPr/>
        </p:nvCxnSpPr>
        <p:spPr>
          <a:xfrm>
            <a:off x="4127527" y="3329765"/>
            <a:ext cx="651753" cy="0"/>
          </a:xfrm>
          <a:prstGeom prst="straightConnector1">
            <a:avLst/>
          </a:prstGeom>
          <a:ln w="1016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B7785C3-05B8-DC4A-AFBA-AA6B48DB6621}"/>
              </a:ext>
            </a:extLst>
          </p:cNvPr>
          <p:cNvSpPr txBox="1">
            <a:spLocks/>
          </p:cNvSpPr>
          <p:nvPr/>
        </p:nvSpPr>
        <p:spPr>
          <a:xfrm>
            <a:off x="172384" y="989841"/>
            <a:ext cx="7473555" cy="924425"/>
          </a:xfrm>
        </p:spPr>
        <p:txBody>
          <a:bodyPr>
            <a:normAutofit/>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charset="0"/>
              <a:buNone/>
            </a:pPr>
            <a:r>
              <a:rPr lang="en-GB" sz="1800" dirty="0"/>
              <a:t>To add a node on the Working or Protected path, just copy/paste</a:t>
            </a:r>
          </a:p>
          <a:p>
            <a:pPr marL="0" indent="0">
              <a:buFont typeface="Arial" charset="0"/>
              <a:buNone/>
            </a:pPr>
            <a:r>
              <a:rPr lang="en-GB" sz="1800" dirty="0"/>
              <a:t>Then edit node name, working and protected trunk ports and </a:t>
            </a:r>
            <a:r>
              <a:rPr lang="en-GB" sz="1800"/>
              <a:t>so on</a:t>
            </a:r>
            <a:endParaRPr lang="en-GB" sz="1800" dirty="0"/>
          </a:p>
        </p:txBody>
      </p:sp>
      <p:sp>
        <p:nvSpPr>
          <p:cNvPr id="12" name="Rectangle 11">
            <a:extLst>
              <a:ext uri="{FF2B5EF4-FFF2-40B4-BE49-F238E27FC236}">
                <a16:creationId xmlns:a16="http://schemas.microsoft.com/office/drawing/2014/main" id="{3AEB79C6-0DB3-7349-AA7B-C339ED6A08BE}"/>
              </a:ext>
            </a:extLst>
          </p:cNvPr>
          <p:cNvSpPr/>
          <p:nvPr/>
        </p:nvSpPr>
        <p:spPr>
          <a:xfrm>
            <a:off x="6004467" y="3525466"/>
            <a:ext cx="1641472" cy="924425"/>
          </a:xfrm>
          <a:prstGeom prst="rect">
            <a:avLst/>
          </a:prstGeom>
          <a:noFill/>
          <a:ln w="12700">
            <a:solidFill>
              <a:schemeClr val="accent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3EB9C9AC-456F-3E45-8D80-A761CC4D1896}"/>
              </a:ext>
            </a:extLst>
          </p:cNvPr>
          <p:cNvPicPr>
            <a:picLocks noChangeAspect="1"/>
          </p:cNvPicPr>
          <p:nvPr/>
        </p:nvPicPr>
        <p:blipFill>
          <a:blip r:embed="rId4"/>
          <a:stretch>
            <a:fillRect/>
          </a:stretch>
        </p:blipFill>
        <p:spPr>
          <a:xfrm>
            <a:off x="730108" y="2011816"/>
            <a:ext cx="3179053" cy="2635898"/>
          </a:xfrm>
          <a:prstGeom prst="rect">
            <a:avLst/>
          </a:prstGeom>
          <a:ln>
            <a:solidFill>
              <a:schemeClr val="tx1"/>
            </a:solidFill>
          </a:ln>
        </p:spPr>
      </p:pic>
    </p:spTree>
    <p:extLst>
      <p:ext uri="{BB962C8B-B14F-4D97-AF65-F5344CB8AC3E}">
        <p14:creationId xmlns:p14="http://schemas.microsoft.com/office/powerpoint/2010/main" val="288627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E0296-D183-D648-B608-5A427F65606E}"/>
              </a:ext>
            </a:extLst>
          </p:cNvPr>
          <p:cNvSpPr>
            <a:spLocks noGrp="1"/>
          </p:cNvSpPr>
          <p:nvPr>
            <p:ph idx="1"/>
          </p:nvPr>
        </p:nvSpPr>
        <p:spPr>
          <a:xfrm>
            <a:off x="588784" y="1222023"/>
            <a:ext cx="7727902" cy="3500438"/>
          </a:xfrm>
        </p:spPr>
        <p:txBody>
          <a:bodyPr>
            <a:normAutofit/>
          </a:bodyPr>
          <a:lstStyle/>
          <a:p>
            <a:r>
              <a:rPr lang="en-US" sz="1800" dirty="0"/>
              <a:t>EPNM Templates (to be imported in the EPNM server)</a:t>
            </a:r>
          </a:p>
          <a:p>
            <a:r>
              <a:rPr lang="en-US" sz="1800" dirty="0"/>
              <a:t>A script to generate Device ID list file (see next slide)</a:t>
            </a:r>
          </a:p>
          <a:p>
            <a:r>
              <a:rPr lang="en-US" sz="1800" dirty="0"/>
              <a:t>Two scripts to create protected and unprotected ODU2E</a:t>
            </a:r>
          </a:p>
          <a:p>
            <a:r>
              <a:rPr lang="en-US" sz="1800" dirty="0"/>
              <a:t>Two scripts to delete protected and unprotected ODU2E</a:t>
            </a:r>
          </a:p>
          <a:p>
            <a:r>
              <a:rPr lang="en-US" sz="1800" dirty="0"/>
              <a:t>A script to monitor templates execution</a:t>
            </a:r>
          </a:p>
          <a:p>
            <a:r>
              <a:rPr lang="en-US" sz="1800" dirty="0"/>
              <a:t>A script to validate input file against user typos and with some additional validations based on EPNM node inventory</a:t>
            </a:r>
          </a:p>
          <a:p>
            <a:pPr marL="0" indent="0">
              <a:buNone/>
            </a:pPr>
            <a:endParaRPr lang="en-US" sz="1800" dirty="0"/>
          </a:p>
        </p:txBody>
      </p:sp>
      <p:sp>
        <p:nvSpPr>
          <p:cNvPr id="5" name="Title 1">
            <a:extLst>
              <a:ext uri="{FF2B5EF4-FFF2-40B4-BE49-F238E27FC236}">
                <a16:creationId xmlns:a16="http://schemas.microsoft.com/office/drawing/2014/main" id="{C11AB344-698F-FF45-BF81-C90C7AA0F634}"/>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Deliverables</a:t>
            </a:r>
          </a:p>
        </p:txBody>
      </p:sp>
    </p:spTree>
    <p:extLst>
      <p:ext uri="{BB962C8B-B14F-4D97-AF65-F5344CB8AC3E}">
        <p14:creationId xmlns:p14="http://schemas.microsoft.com/office/powerpoint/2010/main" val="269722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E0296-D183-D648-B608-5A427F65606E}"/>
              </a:ext>
            </a:extLst>
          </p:cNvPr>
          <p:cNvSpPr>
            <a:spLocks noGrp="1"/>
          </p:cNvSpPr>
          <p:nvPr>
            <p:ph idx="1"/>
          </p:nvPr>
        </p:nvSpPr>
        <p:spPr>
          <a:xfrm>
            <a:off x="588784" y="1222023"/>
            <a:ext cx="6927416" cy="3500438"/>
          </a:xfrm>
        </p:spPr>
        <p:txBody>
          <a:bodyPr>
            <a:normAutofit/>
          </a:bodyPr>
          <a:lstStyle/>
          <a:p>
            <a:pPr marL="0" indent="0">
              <a:buNone/>
            </a:pPr>
            <a:r>
              <a:rPr lang="en-US" sz="1800" dirty="0"/>
              <a:t>EPNM Templates require an internal device ID to be passed once executed from API</a:t>
            </a:r>
          </a:p>
          <a:p>
            <a:pPr marL="0" indent="0">
              <a:buNone/>
            </a:pPr>
            <a:r>
              <a:rPr lang="en-US" sz="1800" dirty="0"/>
              <a:t>Such ID list can be retrieved and created programmatically during script execution. This means executing an API GET for all devices in the system and would take long time, especially in large networks</a:t>
            </a:r>
          </a:p>
          <a:p>
            <a:pPr marL="0" indent="0">
              <a:buNone/>
            </a:pPr>
            <a:r>
              <a:rPr lang="en-US" sz="1800" dirty="0"/>
              <a:t>Assuming nodes are not added and removed in EPNM frequently, we opted for an off-line script to be executed manually </a:t>
            </a:r>
          </a:p>
          <a:p>
            <a:pPr marL="0" indent="0">
              <a:buNone/>
            </a:pPr>
            <a:r>
              <a:rPr lang="en-US" sz="1800" dirty="0"/>
              <a:t>Pro: Fast script execution </a:t>
            </a:r>
          </a:p>
          <a:p>
            <a:pPr marL="0" indent="0">
              <a:buNone/>
            </a:pPr>
            <a:r>
              <a:rPr lang="en-US" sz="1800" dirty="0"/>
              <a:t>Cons: Off-line script needs to be executed all times nodes get added in EPNM</a:t>
            </a:r>
          </a:p>
        </p:txBody>
      </p:sp>
      <p:sp>
        <p:nvSpPr>
          <p:cNvPr id="5" name="Title 1">
            <a:extLst>
              <a:ext uri="{FF2B5EF4-FFF2-40B4-BE49-F238E27FC236}">
                <a16:creationId xmlns:a16="http://schemas.microsoft.com/office/drawing/2014/main" id="{C11AB344-698F-FF45-BF81-C90C7AA0F634}"/>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Pre-Requirement – Device ID List File</a:t>
            </a:r>
          </a:p>
        </p:txBody>
      </p:sp>
    </p:spTree>
    <p:extLst>
      <p:ext uri="{BB962C8B-B14F-4D97-AF65-F5344CB8AC3E}">
        <p14:creationId xmlns:p14="http://schemas.microsoft.com/office/powerpoint/2010/main" val="283467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E0296-D183-D648-B608-5A427F65606E}"/>
              </a:ext>
            </a:extLst>
          </p:cNvPr>
          <p:cNvSpPr>
            <a:spLocks noGrp="1"/>
          </p:cNvSpPr>
          <p:nvPr>
            <p:ph idx="1"/>
          </p:nvPr>
        </p:nvSpPr>
        <p:spPr>
          <a:xfrm>
            <a:off x="588783" y="1222023"/>
            <a:ext cx="7466645" cy="3500438"/>
          </a:xfrm>
        </p:spPr>
        <p:txBody>
          <a:bodyPr>
            <a:normAutofit/>
          </a:bodyPr>
          <a:lstStyle/>
          <a:p>
            <a:pPr marL="0" indent="0">
              <a:buNone/>
            </a:pPr>
            <a:r>
              <a:rPr lang="en-US" sz="1800" dirty="0"/>
              <a:t>Some parameters needs to be taken from EPNM DB as not exposed via API</a:t>
            </a:r>
          </a:p>
          <a:p>
            <a:pPr marL="0" indent="0">
              <a:buNone/>
            </a:pPr>
            <a:r>
              <a:rPr lang="en-US" sz="1800" dirty="0"/>
              <a:t>One python script needs the EPNM oracle </a:t>
            </a:r>
            <a:r>
              <a:rPr lang="en-US" sz="1800" dirty="0" err="1"/>
              <a:t>dbauser</a:t>
            </a:r>
            <a:r>
              <a:rPr lang="en-US" sz="1800" dirty="0"/>
              <a:t> password to connect and execute SQL commands</a:t>
            </a:r>
          </a:p>
          <a:p>
            <a:pPr marL="0" indent="0">
              <a:buNone/>
            </a:pPr>
            <a:r>
              <a:rPr lang="en-US" sz="1800" dirty="0"/>
              <a:t>This password needs to be taken from the EPNM server (a utility script already exists on all EPNM server to retrieve it) and update the </a:t>
            </a:r>
            <a:r>
              <a:rPr lang="en-US" sz="1800" dirty="0" err="1"/>
              <a:t>dbapassword</a:t>
            </a:r>
            <a:r>
              <a:rPr lang="en-US" sz="1800" dirty="0"/>
              <a:t> file delivered with this project files</a:t>
            </a:r>
          </a:p>
          <a:p>
            <a:pPr marL="0" indent="0">
              <a:buNone/>
            </a:pPr>
            <a:r>
              <a:rPr lang="en-US" sz="1800" dirty="0"/>
              <a:t>The Oracle listener port also needs to be open on the EPNM firewall</a:t>
            </a:r>
          </a:p>
        </p:txBody>
      </p:sp>
      <p:sp>
        <p:nvSpPr>
          <p:cNvPr id="5" name="Title 1">
            <a:extLst>
              <a:ext uri="{FF2B5EF4-FFF2-40B4-BE49-F238E27FC236}">
                <a16:creationId xmlns:a16="http://schemas.microsoft.com/office/drawing/2014/main" id="{C11AB344-698F-FF45-BF81-C90C7AA0F634}"/>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Pre-Requirement – Oracle </a:t>
            </a:r>
            <a:r>
              <a:rPr lang="en-GB" sz="3200" dirty="0" err="1"/>
              <a:t>dbauser</a:t>
            </a:r>
            <a:r>
              <a:rPr lang="en-GB" sz="3200" dirty="0"/>
              <a:t> password</a:t>
            </a:r>
          </a:p>
        </p:txBody>
      </p:sp>
    </p:spTree>
    <p:extLst>
      <p:ext uri="{BB962C8B-B14F-4D97-AF65-F5344CB8AC3E}">
        <p14:creationId xmlns:p14="http://schemas.microsoft.com/office/powerpoint/2010/main" val="18474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E0296-D183-D648-B608-5A427F65606E}"/>
              </a:ext>
            </a:extLst>
          </p:cNvPr>
          <p:cNvSpPr>
            <a:spLocks noGrp="1"/>
          </p:cNvSpPr>
          <p:nvPr>
            <p:ph idx="1"/>
          </p:nvPr>
        </p:nvSpPr>
        <p:spPr>
          <a:xfrm>
            <a:off x="588784" y="1222023"/>
            <a:ext cx="7743558" cy="3500438"/>
          </a:xfrm>
        </p:spPr>
        <p:txBody>
          <a:bodyPr>
            <a:normAutofit/>
          </a:bodyPr>
          <a:lstStyle/>
          <a:p>
            <a:pPr marL="0" indent="0">
              <a:buNone/>
            </a:pPr>
            <a:r>
              <a:rPr lang="en-US" sz="1800" dirty="0"/>
              <a:t>Two sets of EPNM Templates are provided to create and delete ODU2E services</a:t>
            </a:r>
          </a:p>
          <a:p>
            <a:pPr marL="0" indent="0">
              <a:buNone/>
            </a:pPr>
            <a:r>
              <a:rPr lang="en-US" sz="1800" dirty="0"/>
              <a:t>For each operation, two different templates are available to cover protected and unprotected ODU2E services</a:t>
            </a:r>
          </a:p>
          <a:p>
            <a:pPr marL="0" indent="0">
              <a:buNone/>
            </a:pPr>
            <a:r>
              <a:rPr lang="en-US" sz="1800" dirty="0"/>
              <a:t>For mid nodes, there will be no difference and same templates can be used for both protection type</a:t>
            </a:r>
          </a:p>
          <a:p>
            <a:pPr marL="0" indent="0">
              <a:buNone/>
            </a:pPr>
            <a:r>
              <a:rPr lang="en-US" sz="1800" dirty="0"/>
              <a:t>Templates will </a:t>
            </a:r>
            <a:r>
              <a:rPr lang="en-US" sz="1800" dirty="0" err="1"/>
              <a:t>differe</a:t>
            </a:r>
            <a:r>
              <a:rPr lang="en-US" sz="1800" dirty="0"/>
              <a:t> for each platform and for the role played (A end, Z end or mid node)</a:t>
            </a:r>
          </a:p>
        </p:txBody>
      </p:sp>
      <p:sp>
        <p:nvSpPr>
          <p:cNvPr id="5" name="Title 1">
            <a:extLst>
              <a:ext uri="{FF2B5EF4-FFF2-40B4-BE49-F238E27FC236}">
                <a16:creationId xmlns:a16="http://schemas.microsoft.com/office/drawing/2014/main" id="{C11AB344-698F-FF45-BF81-C90C7AA0F634}"/>
              </a:ext>
            </a:extLst>
          </p:cNvPr>
          <p:cNvSpPr txBox="1">
            <a:spLocks/>
          </p:cNvSpPr>
          <p:nvPr/>
        </p:nvSpPr>
        <p:spPr bwMode="auto">
          <a:xfrm>
            <a:off x="172385" y="179882"/>
            <a:ext cx="8562039" cy="7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b" anchorCtr="0" compatLnSpc="1">
            <a:prstTxWarp prst="textNoShape">
              <a:avLst/>
            </a:prstTxWarp>
            <a:noAutofit/>
          </a:bodyPr>
          <a:lstStyle>
            <a:lvl1pPr marL="0" indent="0" algn="l" defTabSz="684213" rtl="0" eaLnBrk="1" fontAlgn="base" hangingPunct="1">
              <a:lnSpc>
                <a:spcPct val="90000"/>
              </a:lnSpc>
              <a:spcBef>
                <a:spcPct val="0"/>
              </a:spcBef>
              <a:spcAft>
                <a:spcPct val="0"/>
              </a:spcAft>
              <a:buFont typeface="Arial" panose="020B0604020202020204" pitchFamily="34" charset="0"/>
              <a:buNone/>
              <a:defRPr lang="en-US" sz="4600" b="0" i="0" u="none" kern="1200" spc="0" baseline="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GB" sz="3200" dirty="0"/>
              <a:t>EPNM Templates</a:t>
            </a:r>
          </a:p>
        </p:txBody>
      </p:sp>
    </p:spTree>
    <p:extLst>
      <p:ext uri="{BB962C8B-B14F-4D97-AF65-F5344CB8AC3E}">
        <p14:creationId xmlns:p14="http://schemas.microsoft.com/office/powerpoint/2010/main" val="4048696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02&quot;&gt;&lt;object type=&quot;3&quot; unique_id=&quot;184153&quot;&gt;&lt;property id=&quot;20148&quot; value=&quot;5&quot;/&gt;&lt;property id=&quot;20300&quot; value=&quot;Slide 6 - &amp;quot;Use this slide for transitions&amp;quot;&quot;/&gt;&lt;property id=&quot;20307&quot; value=&quot;257&quot;/&gt;&lt;/object&gt;&lt;object type=&quot;3&quot; unique_id=&quot;184154&quot;&gt;&lt;property id=&quot;20148&quot; value=&quot;5&quot;/&gt;&lt;property id=&quot;20300&quot; value=&quot;Slide 25 - &amp;quot;Color palette&amp;quot;&quot;/&gt;&lt;property id=&quot;20307&quot; value=&quot;258&quot;/&gt;&lt;/object&gt;&lt;object type=&quot;3&quot; unique_id=&quot;184155&quot;&gt;&lt;property id=&quot;20148&quot; value=&quot;5&quot;/&gt;&lt;property id=&quot;20300&quot; value=&quot;Slide 13 - &amp;quot;Two-column layout&amp;quot;&quot;/&gt;&lt;property id=&quot;20307&quot; value=&quot;259&quot;/&gt;&lt;/object&gt;&lt;object type=&quot;3&quot; unique_id=&quot;184156&quot;&gt;&lt;property id=&quot;20148&quot; value=&quot;5&quot;/&gt;&lt;property id=&quot;20300&quot; value=&quot;Slide 19 - &amp;quot;This is a sample headline&amp;quot;&quot;/&gt;&lt;property id=&quot;20307&quot; value=&quot;260&quot;/&gt;&lt;/object&gt;&lt;object type=&quot;3&quot; unique_id=&quot;184157&quot;&gt;&lt;property id=&quot;20148&quot; value=&quot;5&quot;/&gt;&lt;property id=&quot;20300&quot; value=&quot;Slide 20 - &amp;quot;Slide title&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4 - &amp;quot;This is a sample headline&amp;quot;&quot;/&gt;&lt;property id=&quot;20307&quot; value=&quot;265&quot;/&gt;&lt;/object&gt;&lt;object type=&quot;3&quot; unique_id=&quot;184162&quot;&gt;&lt;property id=&quot;20148&quot; value=&quot;5&quot;/&gt;&lt;property id=&quot;20300&quot; value=&quot;Slide 15 - &amp;quot;This is a sample headline&amp;quot;&quot;/&gt;&lt;property id=&quot;20307&quot; value=&quot;266&quot;/&gt;&lt;/object&gt;&lt;object type=&quot;3&quot; unique_id=&quot;184163&quot;&gt;&lt;property id=&quot;20148&quot; value=&quot;5&quot;/&gt;&lt;property id=&quot;20300&quot; value=&quot;Slide 16 - &amp;quot;This is a sample headline&amp;quot;&quot;/&gt;&lt;property id=&quot;20307&quot; value=&quot;267&quot;/&gt;&lt;/object&gt;&lt;object type=&quot;3&quot; unique_id=&quot;184164&quot;&gt;&lt;property id=&quot;20148&quot; value=&quot;5&quot;/&gt;&lt;property id=&quot;20300&quot; value=&quot;Slide 21 - &amp;quot;Use this layout when pairing words with a picture.&amp;quot;&quot;/&gt;&lt;property id=&quot;20307&quot; value=&quot;268&quot;/&gt;&lt;/object&gt;&lt;object type=&quot;3&quot; unique_id=&quot;184165&quot;&gt;&lt;property id=&quot;20148&quot; value=&quot;5&quot;/&gt;&lt;property id=&quot;20300&quot; value=&quot;Slide 22 - &amp;quot;Use this layout when pairing words with a picture.&amp;quot;&quot;/&gt;&lt;property id=&quot;20307&quot; value=&quot;269&quot;/&gt;&lt;/object&gt;&lt;object type=&quot;3&quot; unique_id=&quot;184166&quot;&gt;&lt;property id=&quot;20148&quot; value=&quot;5&quot;/&gt;&lt;property id=&quot;20300&quot; value=&quot;Slide 23&quot;/&gt;&lt;property id=&quot;20307&quot; value=&quot;270&quot;/&gt;&lt;/object&gt;&lt;object type=&quot;3&quot; unique_id=&quot;198815&quot;&gt;&lt;property id=&quot;20148&quot; value=&quot;5&quot;/&gt;&lt;property id=&quot;20300&quot; value=&quot;Slide 24 - &amp;quot;Best practices&amp;quot;&quot;/&gt;&lt;property id=&quot;20307&quot; value=&quot;286&quot;/&gt;&lt;/object&gt;&lt;object type=&quot;3&quot; unique_id=&quot;198816&quot;&gt;&lt;property id=&quot;20148&quot; value=&quot;5&quot;/&gt;&lt;property id=&quot;20300&quot; value=&quot;Slide 26 - &amp;quot;Only use the themes provided&amp;quot;&quot;/&gt;&lt;property id=&quot;20307&quot; value=&quot;287&quot;/&gt;&lt;/object&gt;&lt;object type=&quot;3&quot; unique_id=&quot;198998&quot;&gt;&lt;property id=&quot;20148&quot; value=&quot;5&quot;/&gt;&lt;property id=&quot;20300&quot; value=&quot;Slide 27 - &amp;quot;Seven tips for better presentations&amp;quot;&quot;/&gt;&lt;property id=&quot;20307&quot; value=&quot;288&quot;/&gt;&lt;/object&gt;&lt;object type=&quot;3&quot; unique_id=&quot;199061&quot;&gt;&lt;property id=&quot;20148&quot; value=&quot;5&quot;/&gt;&lt;property id=&quot;20300&quot; value=&quot;Slide 1 - &amp;quot;Please read&amp;quot;&quot;/&gt;&lt;property id=&quot;20307&quot; value=&quot;303&quot;/&gt;&lt;/object&gt;&lt;object type=&quot;3&quot; unique_id=&quot;199062&quot;&gt;&lt;property id=&quot;20148&quot; value=&quot;5&quot;/&gt;&lt;property id=&quot;20300&quot; value=&quot;Slide 2 - &amp;quot;Everyone is responsible  for security&amp;quot;&quot;/&gt;&lt;property id=&quot;20307&quot; value=&quot;443&quot;/&gt;&lt;/object&gt;&lt;object type=&quot;3&quot; unique_id=&quot;199063&quot;&gt;&lt;property id=&quot;20148&quot; value=&quot;5&quot;/&gt;&lt;property id=&quot;20300&quot; value=&quot;Slide 3 - &amp;quot;Please read&amp;quot;&quot;/&gt;&lt;property id=&quot;20307&quot; value=&quot;444&quot;/&gt;&lt;/object&gt;&lt;object type=&quot;3&quot; unique_id=&quot;199064&quot;&gt;&lt;property id=&quot;20148&quot; value=&quot;5&quot;/&gt;&lt;property id=&quot;20300&quot; value=&quot;Slide 4 - &amp;quot;Color themes&amp;quot;&quot;/&gt;&lt;property id=&quot;20307&quot; value=&quot;445&quot;/&gt;&lt;/object&gt;&lt;object type=&quot;3&quot; unique_id=&quot;199065&quot;&gt;&lt;property id=&quot;20148&quot; value=&quot;5&quot;/&gt;&lt;property id=&quot;20300&quot; value=&quot;Slide 5 - &amp;quot;Presentation Title Goes Here&amp;quot;&quot;/&gt;&lt;property id=&quot;20307&quot; value=&quot;256&quot;/&gt;&lt;/object&gt;&lt;object type=&quot;3&quot; unique_id=&quot;199066&quot;&gt;&lt;property id=&quot;20148&quot; value=&quot;5&quot;/&gt;&lt;property id=&quot;20300&quot; value=&quot;Slide 7 - &amp;quot;Use this slide for transitions&amp;quot;&quot;/&gt;&lt;property id=&quot;20307&quot; value=&quot;302&quot;/&gt;&lt;/object&gt;&lt;object type=&quot;3&quot; unique_id=&quot;199067&quot;&gt;&lt;property id=&quot;20148&quot; value=&quot;5&quot;/&gt;&lt;property id=&quot;20300&quot; value=&quot;Slide 8 - &amp;quot;“Design is the silent  ambassador of your brand.”&amp;quot;&quot;/&gt;&lt;property id=&quot;20307&quot; value=&quot;293&quot;/&gt;&lt;/object&gt;&lt;object type=&quot;3&quot; unique_id=&quot;199068&quot;&gt;&lt;property id=&quot;20148&quot; value=&quot;5&quot;/&gt;&lt;property id=&quot;20300&quot; value=&quot;Slide 9 - &amp;quot;“Design is the silent  ambassador of your brand.”&amp;quot;&quot;/&gt;&lt;property id=&quot;20307&quot; value=&quot;301&quot;/&gt;&lt;/object&gt;&lt;object type=&quot;3&quot; unique_id=&quot;199069&quot;&gt;&lt;property id=&quot;20148&quot; value=&quot;5&quot;/&gt;&lt;property id=&quot;20300&quot; value=&quot;Slide 17 - &amp;quot;Bar charts&amp;quot;&quot;/&gt;&lt;property id=&quot;20307&quot; value=&quot;298&quot;/&gt;&lt;/object&gt;&lt;object type=&quot;3&quot; unique_id=&quot;199070&quot;&gt;&lt;property id=&quot;20148&quot; value=&quot;5&quot;/&gt;&lt;property id=&quot;20300&quot; value=&quot;Slide 18 - &amp;quot;Line charts&amp;quot;&quot;/&gt;&lt;property id=&quot;20307&quot; value=&quot;300&quot;/&gt;&lt;/object&gt;&lt;object type=&quot;3&quot; unique_id=&quot;199071&quot;&gt;&lt;property id=&quot;20148&quot; value=&quot;5&quot;/&gt;&lt;property id=&quot;20300&quot; value=&quot;Slide 28&quot;/&gt;&lt;property id=&quot;20307&quot; value=&quot;290&quot;/&gt;&lt;/object&gt;&lt;/object&gt;&lt;object type=&quot;8&quot; unique_id=&quot;10268&quot;&gt;&lt;/object&gt;&lt;/object&gt;&lt;/database&gt;"/>
  <p:tag name="SECTOMILLISECCONVERTED" val="1"/>
</p:tagLst>
</file>

<file path=ppt/theme/theme1.xml><?xml version="1.0" encoding="utf-8"?>
<a:theme xmlns:a="http://schemas.openxmlformats.org/drawingml/2006/main" name="Blue theme 2015 16x9">
  <a:themeElements>
    <a:clrScheme name="Accessible PPT Template">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D274D"/>
      </a:hlink>
      <a:folHlink>
        <a:srgbClr val="0C264C"/>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PowerPoint Template Default Jan 2021" id="{456C35AB-2995-6A46-B604-DA9737C1ED58}" vid="{5FE1ED90-E107-1A4E-AA4B-31EE14448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 theme 2015 16x9</Template>
  <TotalTime>29656</TotalTime>
  <Words>893</Words>
  <Application>Microsoft Macintosh PowerPoint</Application>
  <PresentationFormat>On-screen Show (16:9)</PresentationFormat>
  <Paragraphs>106</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CiscoSansTT ExtraLight</vt:lpstr>
      <vt:lpstr>Blue theme 2015 16x9</vt:lpstr>
      <vt:lpstr>Provision ODU2E services via API</vt:lpstr>
      <vt:lpstr>High Level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Cisco Systems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Dawiyat Interim Solution</dc:title>
  <dc:subject/>
  <dc:creator>Nicola Martino (nmartino)</dc:creator>
  <cp:keywords/>
  <dc:description/>
  <cp:lastModifiedBy>Nicola Martino (nmartino)</cp:lastModifiedBy>
  <cp:revision>243</cp:revision>
  <cp:lastPrinted>2016-04-29T20:31:14Z</cp:lastPrinted>
  <dcterms:created xsi:type="dcterms:W3CDTF">2021-01-22T08:53:19Z</dcterms:created>
  <dcterms:modified xsi:type="dcterms:W3CDTF">2022-07-12T17:21:38Z</dcterms:modified>
  <cp:category/>
</cp:coreProperties>
</file>