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97" r:id="rId7"/>
    <p:sldId id="262" r:id="rId8"/>
    <p:sldId id="298" r:id="rId9"/>
    <p:sldId id="263" r:id="rId10"/>
    <p:sldId id="299" r:id="rId11"/>
    <p:sldId id="266" r:id="rId12"/>
    <p:sldId id="300" r:id="rId13"/>
    <p:sldId id="274" r:id="rId14"/>
    <p:sldId id="301" r:id="rId15"/>
    <p:sldId id="268" r:id="rId16"/>
    <p:sldId id="302" r:id="rId17"/>
    <p:sldId id="264" r:id="rId18"/>
    <p:sldId id="273" r:id="rId19"/>
  </p:sldIdLst>
  <p:sldSz cx="9144000" cy="5143500" type="screen16x9"/>
  <p:notesSz cx="6858000" cy="9144000"/>
  <p:embeddedFontLst>
    <p:embeddedFont>
      <p:font typeface="Asap" panose="020B0604020202020204" charset="0"/>
      <p:regular r:id="rId21"/>
      <p:bold r:id="rId22"/>
      <p:italic r:id="rId23"/>
      <p:boldItalic r:id="rId24"/>
    </p:embeddedFont>
    <p:embeddedFont>
      <p:font typeface="Bebas Neue" panose="020F0502020204030204" pitchFamily="34" charset="0"/>
      <p:regular r:id="rId25"/>
    </p:embeddedFont>
    <p:embeddedFont>
      <p:font typeface="Montserrat" panose="020F0502020204030204" pitchFamily="2" charset="0"/>
      <p:regular r:id="rId26"/>
      <p:bold r:id="rId27"/>
      <p:italic r:id="rId28"/>
      <p:boldItalic r:id="rId29"/>
    </p:embeddedFont>
    <p:embeddedFont>
      <p:font typeface="Nunito Light" panose="020F0502020204030204" pitchFamily="2" charset="0"/>
      <p:regular r:id="rId30"/>
      <p:italic r:id="rId31"/>
    </p:embeddedFont>
    <p:embeddedFont>
      <p:font typeface="Raleway" panose="020F0502020204030204" pitchFamily="2" charset="0"/>
      <p:regular r:id="rId32"/>
      <p:bold r:id="rId33"/>
      <p:italic r:id="rId34"/>
      <p:boldItalic r:id="rId35"/>
    </p:embeddedFont>
    <p:embeddedFont>
      <p:font typeface="Syne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FFFEB"/>
    <a:srgbClr val="FFFED2"/>
    <a:srgbClr val="FFF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C805C-96E4-4365-881C-DC1169A1A7FC}" v="79" dt="2023-11-14T21:15:44.088"/>
  </p1510:revLst>
</p1510:revInfo>
</file>

<file path=ppt/tableStyles.xml><?xml version="1.0" encoding="utf-8"?>
<a:tblStyleLst xmlns:a="http://schemas.openxmlformats.org/drawingml/2006/main" def="{46C52815-FB8A-452C-A598-F66664AC4693}">
  <a:tblStyle styleId="{46C52815-FB8A-452C-A598-F66664AC46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2F831A-FA34-46FC-B7C9-E282DDC48F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Schaufelberger" userId="1ff28c4b2ee955b0" providerId="LiveId" clId="{F90C805C-96E4-4365-881C-DC1169A1A7FC}"/>
    <pc:docChg chg="undo custSel addSld delSld modSld sldOrd delMainMaster">
      <pc:chgData name="Noah Schaufelberger" userId="1ff28c4b2ee955b0" providerId="LiveId" clId="{F90C805C-96E4-4365-881C-DC1169A1A7FC}" dt="2023-11-14T21:16:24.513" v="1484" actId="47"/>
      <pc:docMkLst>
        <pc:docMk/>
      </pc:docMkLst>
      <pc:sldChg chg="modTransition">
        <pc:chgData name="Noah Schaufelberger" userId="1ff28c4b2ee955b0" providerId="LiveId" clId="{F90C805C-96E4-4365-881C-DC1169A1A7FC}" dt="2023-11-14T20:24:56.990" v="766"/>
        <pc:sldMkLst>
          <pc:docMk/>
          <pc:sldMk cId="0" sldId="256"/>
        </pc:sldMkLst>
      </pc:sldChg>
      <pc:sldChg chg="del">
        <pc:chgData name="Noah Schaufelberger" userId="1ff28c4b2ee955b0" providerId="LiveId" clId="{F90C805C-96E4-4365-881C-DC1169A1A7FC}" dt="2023-11-14T19:30:07.013" v="660" actId="47"/>
        <pc:sldMkLst>
          <pc:docMk/>
          <pc:sldMk cId="0" sldId="257"/>
        </pc:sldMkLst>
      </pc:sldChg>
      <pc:sldChg chg="modTransition">
        <pc:chgData name="Noah Schaufelberger" userId="1ff28c4b2ee955b0" providerId="LiveId" clId="{F90C805C-96E4-4365-881C-DC1169A1A7FC}" dt="2023-11-14T20:25:00.473" v="767"/>
        <pc:sldMkLst>
          <pc:docMk/>
          <pc:sldMk cId="0" sldId="258"/>
        </pc:sldMkLst>
      </pc:sldChg>
      <pc:sldChg chg="addSp delSp modSp mod modTransition">
        <pc:chgData name="Noah Schaufelberger" userId="1ff28c4b2ee955b0" providerId="LiveId" clId="{F90C805C-96E4-4365-881C-DC1169A1A7FC}" dt="2023-11-14T20:25:02.709" v="768"/>
        <pc:sldMkLst>
          <pc:docMk/>
          <pc:sldMk cId="0" sldId="259"/>
        </pc:sldMkLst>
        <pc:spChg chg="add del mod">
          <ac:chgData name="Noah Schaufelberger" userId="1ff28c4b2ee955b0" providerId="LiveId" clId="{F90C805C-96E4-4365-881C-DC1169A1A7FC}" dt="2023-11-14T18:54:22.876" v="151" actId="478"/>
          <ac:spMkLst>
            <pc:docMk/>
            <pc:sldMk cId="0" sldId="259"/>
            <ac:spMk id="2" creationId="{C06C20FA-9488-720A-D33F-218CB04A6948}"/>
          </ac:spMkLst>
        </pc:spChg>
        <pc:spChg chg="add del mod">
          <ac:chgData name="Noah Schaufelberger" userId="1ff28c4b2ee955b0" providerId="LiveId" clId="{F90C805C-96E4-4365-881C-DC1169A1A7FC}" dt="2023-11-14T18:58:13.045" v="164" actId="478"/>
          <ac:spMkLst>
            <pc:docMk/>
            <pc:sldMk cId="0" sldId="259"/>
            <ac:spMk id="3" creationId="{36D223EA-1034-7687-CF85-9CBC220C0D38}"/>
          </ac:spMkLst>
        </pc:spChg>
        <pc:spChg chg="add del mod">
          <ac:chgData name="Noah Schaufelberger" userId="1ff28c4b2ee955b0" providerId="LiveId" clId="{F90C805C-96E4-4365-881C-DC1169A1A7FC}" dt="2023-11-14T18:58:37.779" v="166"/>
          <ac:spMkLst>
            <pc:docMk/>
            <pc:sldMk cId="0" sldId="259"/>
            <ac:spMk id="4" creationId="{15A7E14D-FDDE-B787-DE9B-B2A3340CE35E}"/>
          </ac:spMkLst>
        </pc:spChg>
        <pc:spChg chg="add del mod">
          <ac:chgData name="Noah Schaufelberger" userId="1ff28c4b2ee955b0" providerId="LiveId" clId="{F90C805C-96E4-4365-881C-DC1169A1A7FC}" dt="2023-11-14T18:58:37.779" v="166"/>
          <ac:spMkLst>
            <pc:docMk/>
            <pc:sldMk cId="0" sldId="259"/>
            <ac:spMk id="5" creationId="{CFCA18E7-9D3D-E1F5-81EE-5FBBB65B9B0A}"/>
          </ac:spMkLst>
        </pc:spChg>
        <pc:spChg chg="add del mod">
          <ac:chgData name="Noah Schaufelberger" userId="1ff28c4b2ee955b0" providerId="LiveId" clId="{F90C805C-96E4-4365-881C-DC1169A1A7FC}" dt="2023-11-14T18:58:37.779" v="166"/>
          <ac:spMkLst>
            <pc:docMk/>
            <pc:sldMk cId="0" sldId="259"/>
            <ac:spMk id="6" creationId="{3282432C-E93C-74F4-C1D6-6466D10BC377}"/>
          </ac:spMkLst>
        </pc:spChg>
        <pc:spChg chg="add del mod">
          <ac:chgData name="Noah Schaufelberger" userId="1ff28c4b2ee955b0" providerId="LiveId" clId="{F90C805C-96E4-4365-881C-DC1169A1A7FC}" dt="2023-11-14T18:58:37.779" v="166"/>
          <ac:spMkLst>
            <pc:docMk/>
            <pc:sldMk cId="0" sldId="259"/>
            <ac:spMk id="7" creationId="{75929353-221C-445A-004A-312797AD0CD7}"/>
          </ac:spMkLst>
        </pc:spChg>
        <pc:spChg chg="add del mod">
          <ac:chgData name="Noah Schaufelberger" userId="1ff28c4b2ee955b0" providerId="LiveId" clId="{F90C805C-96E4-4365-881C-DC1169A1A7FC}" dt="2023-11-14T18:58:46.408" v="172"/>
          <ac:spMkLst>
            <pc:docMk/>
            <pc:sldMk cId="0" sldId="259"/>
            <ac:spMk id="8" creationId="{4C949448-B2D0-DB05-7090-E11D1C71DEC2}"/>
          </ac:spMkLst>
        </pc:spChg>
        <pc:spChg chg="add del mod">
          <ac:chgData name="Noah Schaufelberger" userId="1ff28c4b2ee955b0" providerId="LiveId" clId="{F90C805C-96E4-4365-881C-DC1169A1A7FC}" dt="2023-11-14T18:58:46.408" v="172"/>
          <ac:spMkLst>
            <pc:docMk/>
            <pc:sldMk cId="0" sldId="259"/>
            <ac:spMk id="9" creationId="{3979E7DB-1FE0-1494-D102-BE5E8324C325}"/>
          </ac:spMkLst>
        </pc:spChg>
        <pc:spChg chg="add del mod">
          <ac:chgData name="Noah Schaufelberger" userId="1ff28c4b2ee955b0" providerId="LiveId" clId="{F90C805C-96E4-4365-881C-DC1169A1A7FC}" dt="2023-11-14T18:58:46.408" v="172"/>
          <ac:spMkLst>
            <pc:docMk/>
            <pc:sldMk cId="0" sldId="259"/>
            <ac:spMk id="10" creationId="{ED67CE09-18A6-DE46-DEC7-1564D0C76B32}"/>
          </ac:spMkLst>
        </pc:spChg>
        <pc:spChg chg="add del mod">
          <ac:chgData name="Noah Schaufelberger" userId="1ff28c4b2ee955b0" providerId="LiveId" clId="{F90C805C-96E4-4365-881C-DC1169A1A7FC}" dt="2023-11-14T18:58:46.408" v="172"/>
          <ac:spMkLst>
            <pc:docMk/>
            <pc:sldMk cId="0" sldId="259"/>
            <ac:spMk id="11" creationId="{9FB920DC-661B-4F69-CD91-6778BF32C2FE}"/>
          </ac:spMkLst>
        </pc:spChg>
        <pc:spChg chg="add del mod">
          <ac:chgData name="Noah Schaufelberger" userId="1ff28c4b2ee955b0" providerId="LiveId" clId="{F90C805C-96E4-4365-881C-DC1169A1A7FC}" dt="2023-11-14T18:59:28.640" v="183" actId="478"/>
          <ac:spMkLst>
            <pc:docMk/>
            <pc:sldMk cId="0" sldId="259"/>
            <ac:spMk id="12" creationId="{1BB5045C-CAF6-64FD-8103-7329914077D2}"/>
          </ac:spMkLst>
        </pc:spChg>
        <pc:spChg chg="add del mod">
          <ac:chgData name="Noah Schaufelberger" userId="1ff28c4b2ee955b0" providerId="LiveId" clId="{F90C805C-96E4-4365-881C-DC1169A1A7FC}" dt="2023-11-14T18:59:09.582" v="178"/>
          <ac:spMkLst>
            <pc:docMk/>
            <pc:sldMk cId="0" sldId="259"/>
            <ac:spMk id="13" creationId="{6E4CE962-249C-B315-E481-DA1393C3458A}"/>
          </ac:spMkLst>
        </pc:spChg>
        <pc:spChg chg="add del mod">
          <ac:chgData name="Noah Schaufelberger" userId="1ff28c4b2ee955b0" providerId="LiveId" clId="{F90C805C-96E4-4365-881C-DC1169A1A7FC}" dt="2023-11-14T18:59:09.582" v="178"/>
          <ac:spMkLst>
            <pc:docMk/>
            <pc:sldMk cId="0" sldId="259"/>
            <ac:spMk id="14" creationId="{ECF1BD69-83BB-5B2A-529B-36FDBF717A2B}"/>
          </ac:spMkLst>
        </pc:spChg>
        <pc:spChg chg="add del mod">
          <ac:chgData name="Noah Schaufelberger" userId="1ff28c4b2ee955b0" providerId="LiveId" clId="{F90C805C-96E4-4365-881C-DC1169A1A7FC}" dt="2023-11-14T18:59:09.582" v="178"/>
          <ac:spMkLst>
            <pc:docMk/>
            <pc:sldMk cId="0" sldId="259"/>
            <ac:spMk id="15" creationId="{2C719116-87DB-03A3-A4A1-7C1A9877D63D}"/>
          </ac:spMkLst>
        </pc:spChg>
        <pc:spChg chg="add del mod">
          <ac:chgData name="Noah Schaufelberger" userId="1ff28c4b2ee955b0" providerId="LiveId" clId="{F90C805C-96E4-4365-881C-DC1169A1A7FC}" dt="2023-11-14T18:59:09.582" v="178"/>
          <ac:spMkLst>
            <pc:docMk/>
            <pc:sldMk cId="0" sldId="259"/>
            <ac:spMk id="16" creationId="{12FE0CF2-8962-DF97-B771-45F4588E05EB}"/>
          </ac:spMkLst>
        </pc:spChg>
        <pc:spChg chg="add del mod">
          <ac:chgData name="Noah Schaufelberger" userId="1ff28c4b2ee955b0" providerId="LiveId" clId="{F90C805C-96E4-4365-881C-DC1169A1A7FC}" dt="2023-11-14T19:01:18.360" v="197" actId="931"/>
          <ac:spMkLst>
            <pc:docMk/>
            <pc:sldMk cId="0" sldId="259"/>
            <ac:spMk id="20" creationId="{E9C26430-5165-3559-19FD-4A42CC825D53}"/>
          </ac:spMkLst>
        </pc:spChg>
        <pc:spChg chg="add del mod">
          <ac:chgData name="Noah Schaufelberger" userId="1ff28c4b2ee955b0" providerId="LiveId" clId="{F90C805C-96E4-4365-881C-DC1169A1A7FC}" dt="2023-11-14T19:01:32.204" v="201" actId="478"/>
          <ac:spMkLst>
            <pc:docMk/>
            <pc:sldMk cId="0" sldId="259"/>
            <ac:spMk id="24" creationId="{A84616A6-A20F-149D-9D27-22EBFC02AE67}"/>
          </ac:spMkLst>
        </pc:spChg>
        <pc:spChg chg="mod">
          <ac:chgData name="Noah Schaufelberger" userId="1ff28c4b2ee955b0" providerId="LiveId" clId="{F90C805C-96E4-4365-881C-DC1169A1A7FC}" dt="2023-11-14T19:00:06.360" v="189" actId="6549"/>
          <ac:spMkLst>
            <pc:docMk/>
            <pc:sldMk cId="0" sldId="259"/>
            <ac:spMk id="370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18:59:49.814" v="188" actId="20577"/>
          <ac:spMkLst>
            <pc:docMk/>
            <pc:sldMk cId="0" sldId="259"/>
            <ac:spMk id="371" creationId="{00000000-0000-0000-0000-000000000000}"/>
          </ac:spMkLst>
        </pc:spChg>
        <pc:picChg chg="add del mod">
          <ac:chgData name="Noah Schaufelberger" userId="1ff28c4b2ee955b0" providerId="LiveId" clId="{F90C805C-96E4-4365-881C-DC1169A1A7FC}" dt="2023-11-14T19:00:46.906" v="194" actId="478"/>
          <ac:picMkLst>
            <pc:docMk/>
            <pc:sldMk cId="0" sldId="259"/>
            <ac:picMk id="18" creationId="{B8898FE5-F86C-CB76-44C8-FA73F940862C}"/>
          </ac:picMkLst>
        </pc:picChg>
        <pc:picChg chg="add del mod">
          <ac:chgData name="Noah Schaufelberger" userId="1ff28c4b2ee955b0" providerId="LiveId" clId="{F90C805C-96E4-4365-881C-DC1169A1A7FC}" dt="2023-11-14T19:01:30.723" v="200" actId="478"/>
          <ac:picMkLst>
            <pc:docMk/>
            <pc:sldMk cId="0" sldId="259"/>
            <ac:picMk id="22" creationId="{687DB398-7C78-6705-838C-F3D9DE79DE91}"/>
          </ac:picMkLst>
        </pc:picChg>
        <pc:picChg chg="add mod">
          <ac:chgData name="Noah Schaufelberger" userId="1ff28c4b2ee955b0" providerId="LiveId" clId="{F90C805C-96E4-4365-881C-DC1169A1A7FC}" dt="2023-11-14T19:03:37.303" v="209" actId="1076"/>
          <ac:picMkLst>
            <pc:docMk/>
            <pc:sldMk cId="0" sldId="259"/>
            <ac:picMk id="26" creationId="{8F0FF989-2EA3-3144-7474-506B845B8025}"/>
          </ac:picMkLst>
        </pc:picChg>
        <pc:picChg chg="del mod">
          <ac:chgData name="Noah Schaufelberger" userId="1ff28c4b2ee955b0" providerId="LiveId" clId="{F90C805C-96E4-4365-881C-DC1169A1A7FC}" dt="2023-11-14T19:01:04.476" v="196" actId="478"/>
          <ac:picMkLst>
            <pc:docMk/>
            <pc:sldMk cId="0" sldId="259"/>
            <ac:picMk id="372" creationId="{00000000-0000-0000-0000-000000000000}"/>
          </ac:picMkLst>
        </pc:picChg>
      </pc:sldChg>
      <pc:sldChg chg="delSp mod modTransition">
        <pc:chgData name="Noah Schaufelberger" userId="1ff28c4b2ee955b0" providerId="LiveId" clId="{F90C805C-96E4-4365-881C-DC1169A1A7FC}" dt="2023-11-14T21:02:23.620" v="1294" actId="478"/>
        <pc:sldMkLst>
          <pc:docMk/>
          <pc:sldMk cId="0" sldId="260"/>
        </pc:sldMkLst>
        <pc:spChg chg="del">
          <ac:chgData name="Noah Schaufelberger" userId="1ff28c4b2ee955b0" providerId="LiveId" clId="{F90C805C-96E4-4365-881C-DC1169A1A7FC}" dt="2023-11-14T21:02:23.620" v="1294" actId="478"/>
          <ac:spMkLst>
            <pc:docMk/>
            <pc:sldMk cId="0" sldId="260"/>
            <ac:spMk id="384" creationId="{00000000-0000-0000-0000-000000000000}"/>
          </ac:spMkLst>
        </pc:spChg>
      </pc:sldChg>
      <pc:sldChg chg="addSp delSp modSp mod modTransition">
        <pc:chgData name="Noah Schaufelberger" userId="1ff28c4b2ee955b0" providerId="LiveId" clId="{F90C805C-96E4-4365-881C-DC1169A1A7FC}" dt="2023-11-14T20:25:40.444" v="774"/>
        <pc:sldMkLst>
          <pc:docMk/>
          <pc:sldMk cId="0" sldId="261"/>
        </pc:sldMkLst>
        <pc:spChg chg="add del mod">
          <ac:chgData name="Noah Schaufelberger" userId="1ff28c4b2ee955b0" providerId="LiveId" clId="{F90C805C-96E4-4365-881C-DC1169A1A7FC}" dt="2023-11-14T19:05:13.345" v="230" actId="478"/>
          <ac:spMkLst>
            <pc:docMk/>
            <pc:sldMk cId="0" sldId="261"/>
            <ac:spMk id="3" creationId="{407F3BBA-A440-31B4-8DA5-3D8FD035089E}"/>
          </ac:spMkLst>
        </pc:spChg>
        <pc:spChg chg="add del mod">
          <ac:chgData name="Noah Schaufelberger" userId="1ff28c4b2ee955b0" providerId="LiveId" clId="{F90C805C-96E4-4365-881C-DC1169A1A7FC}" dt="2023-11-14T19:05:16.690" v="232" actId="478"/>
          <ac:spMkLst>
            <pc:docMk/>
            <pc:sldMk cId="0" sldId="261"/>
            <ac:spMk id="5" creationId="{88551B44-6E46-BC29-BA64-79CEEB7303AB}"/>
          </ac:spMkLst>
        </pc:spChg>
        <pc:spChg chg="mod topLvl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7" creationId="{F479686C-C69B-2169-6D21-917E900F843A}"/>
          </ac:spMkLst>
        </pc:spChg>
        <pc:spChg chg="mod topLvl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8" creationId="{5574E4BD-9D7B-94AA-D731-FEF05790D88B}"/>
          </ac:spMkLst>
        </pc:spChg>
        <pc:spChg chg="mod topLvl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9" creationId="{2B608B0E-F97D-B129-DFFB-90E211EC7CEE}"/>
          </ac:spMkLst>
        </pc:spChg>
        <pc:spChg chg="mod topLvl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10" creationId="{E26D9612-EB79-43BF-4FAB-9BD88C388942}"/>
          </ac:spMkLst>
        </pc:spChg>
        <pc:spChg chg="del mod topLvl">
          <ac:chgData name="Noah Schaufelberger" userId="1ff28c4b2ee955b0" providerId="LiveId" clId="{F90C805C-96E4-4365-881C-DC1169A1A7FC}" dt="2023-11-14T19:17:48.242" v="469" actId="478"/>
          <ac:spMkLst>
            <pc:docMk/>
            <pc:sldMk cId="0" sldId="261"/>
            <ac:spMk id="11" creationId="{36399617-BA5C-B852-DF43-D3F399809019}"/>
          </ac:spMkLst>
        </pc:spChg>
        <pc:spChg chg="del mod topLvl">
          <ac:chgData name="Noah Schaufelberger" userId="1ff28c4b2ee955b0" providerId="LiveId" clId="{F90C805C-96E4-4365-881C-DC1169A1A7FC}" dt="2023-11-14T19:20:04.341" v="541" actId="478"/>
          <ac:spMkLst>
            <pc:docMk/>
            <pc:sldMk cId="0" sldId="261"/>
            <ac:spMk id="12" creationId="{4DFF526A-8B3C-58DF-09BA-B3B0C5C1E81B}"/>
          </ac:spMkLst>
        </pc:spChg>
        <pc:spChg chg="del mod topLvl">
          <ac:chgData name="Noah Schaufelberger" userId="1ff28c4b2ee955b0" providerId="LiveId" clId="{F90C805C-96E4-4365-881C-DC1169A1A7FC}" dt="2023-11-14T19:20:07.637" v="544" actId="478"/>
          <ac:spMkLst>
            <pc:docMk/>
            <pc:sldMk cId="0" sldId="261"/>
            <ac:spMk id="13" creationId="{FFF5F3B7-E3AB-6F69-F2D2-602C34132609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0" creationId="{EB15F921-62E5-BF8C-F206-AC25B00E8E6E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1" creationId="{738DA656-5876-E0D2-0920-4AA4C4ACAB9F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2" creationId="{9674CA3F-F862-80B0-DF18-668AC904C2FB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3" creationId="{EE7B892D-5E7F-EB23-74CB-1AD2C4071599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4" creationId="{C1D668E1-0196-E0AB-07FF-C42CE596468F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5" creationId="{857CA950-2C5A-8E1E-A26C-70F7C559BA8A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6" creationId="{5C5769C9-E99B-3F25-D612-278D95D0A023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7" creationId="{D4927A81-F8FD-074B-B06F-5FAA2F640DDE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8" creationId="{67CB0B07-388F-5F6F-B6FE-31872ABFF864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29" creationId="{61A86537-9464-6391-7ADE-47C47EEDDE84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30" creationId="{19B40C68-4D1B-5442-D127-B43F2BB85C5D}"/>
          </ac:spMkLst>
        </pc:spChg>
        <pc:spChg chg="add mod">
          <ac:chgData name="Noah Schaufelberger" userId="1ff28c4b2ee955b0" providerId="LiveId" clId="{F90C805C-96E4-4365-881C-DC1169A1A7FC}" dt="2023-11-14T19:06:54.134" v="240" actId="164"/>
          <ac:spMkLst>
            <pc:docMk/>
            <pc:sldMk cId="0" sldId="261"/>
            <ac:spMk id="31" creationId="{8A2A3BD8-DCEC-FF5E-838E-5E78B27FB0AD}"/>
          </ac:spMkLst>
        </pc:spChg>
        <pc:spChg chg="add del mod">
          <ac:chgData name="Noah Schaufelberger" userId="1ff28c4b2ee955b0" providerId="LiveId" clId="{F90C805C-96E4-4365-881C-DC1169A1A7FC}" dt="2023-11-14T19:07:09.065" v="247" actId="478"/>
          <ac:spMkLst>
            <pc:docMk/>
            <pc:sldMk cId="0" sldId="261"/>
            <ac:spMk id="386" creationId="{A2ED57BB-8D65-1A1C-9C17-C8F7DF6A0B11}"/>
          </ac:spMkLst>
        </pc:spChg>
        <pc:spChg chg="add del mod">
          <ac:chgData name="Noah Schaufelberger" userId="1ff28c4b2ee955b0" providerId="LiveId" clId="{F90C805C-96E4-4365-881C-DC1169A1A7FC}" dt="2023-11-14T19:07:07.030" v="246" actId="478"/>
          <ac:spMkLst>
            <pc:docMk/>
            <pc:sldMk cId="0" sldId="261"/>
            <ac:spMk id="388" creationId="{E87946A3-9228-D91B-0CD2-5125721AF426}"/>
          </ac:spMkLst>
        </pc:spChg>
        <pc:spChg chg="add del mod">
          <ac:chgData name="Noah Schaufelberger" userId="1ff28c4b2ee955b0" providerId="LiveId" clId="{F90C805C-96E4-4365-881C-DC1169A1A7FC}" dt="2023-11-14T19:07:22.586" v="252"/>
          <ac:spMkLst>
            <pc:docMk/>
            <pc:sldMk cId="0" sldId="261"/>
            <ac:spMk id="389" creationId="{872324F6-FEA5-494E-65AB-1831DA76CCAC}"/>
          </ac:spMkLst>
        </pc:spChg>
        <pc:spChg chg="mod">
          <ac:chgData name="Noah Schaufelberger" userId="1ff28c4b2ee955b0" providerId="LiveId" clId="{F90C805C-96E4-4365-881C-DC1169A1A7FC}" dt="2023-11-14T19:05:06.234" v="227" actId="20577"/>
          <ac:spMkLst>
            <pc:docMk/>
            <pc:sldMk cId="0" sldId="261"/>
            <ac:spMk id="391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19:07:06.194" v="245" actId="478"/>
          <ac:spMkLst>
            <pc:docMk/>
            <pc:sldMk cId="0" sldId="261"/>
            <ac:spMk id="392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19:05:14.830" v="231" actId="478"/>
          <ac:spMkLst>
            <pc:docMk/>
            <pc:sldMk cId="0" sldId="261"/>
            <ac:spMk id="393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19:05:11.580" v="228" actId="478"/>
          <ac:spMkLst>
            <pc:docMk/>
            <pc:sldMk cId="0" sldId="261"/>
            <ac:spMk id="394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19:07:04.734" v="244" actId="478"/>
          <ac:spMkLst>
            <pc:docMk/>
            <pc:sldMk cId="0" sldId="261"/>
            <ac:spMk id="395" creationId="{00000000-0000-0000-0000-000000000000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19" creationId="{D3375335-943B-84CD-01DD-37A757CD1B4E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26" creationId="{B14CF2C0-1F10-86BA-E3B6-6D5ABDFF2203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30" creationId="{42DC7AE3-3271-95AE-0890-7E07DC435F9E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62" creationId="{AA1E7AE7-70D5-6298-77B8-CDA68CEE3D93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63" creationId="{BBD0DBD0-8EB7-5587-F504-4AFACAD3D85D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65" creationId="{2278C805-7BA1-17F1-B235-9818207436F8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66" creationId="{29003024-5B13-CB8A-B6FA-09735BC256A5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67" creationId="{9CF8676A-E85B-E767-F611-ED751A0ACD70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68" creationId="{0146BCA6-23D0-FAFB-938E-76B7BA974A30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69" creationId="{2046D678-6127-DC37-2127-4F24D21031BB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70" creationId="{4CB13A66-66E3-741E-FB83-9BEB5F5CDBAB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471" creationId="{BF1E8B19-1EC8-433A-09F8-CD8B7422E99B}"/>
          </ac:spMkLst>
        </pc:spChg>
        <pc:spChg chg="add mod">
          <ac:chgData name="Noah Schaufelberger" userId="1ff28c4b2ee955b0" providerId="LiveId" clId="{F90C805C-96E4-4365-881C-DC1169A1A7FC}" dt="2023-11-14T19:26:54.898" v="642" actId="1076"/>
          <ac:spMkLst>
            <pc:docMk/>
            <pc:sldMk cId="0" sldId="261"/>
            <ac:spMk id="518" creationId="{FD4D2E27-25B5-E1D8-1635-3DF58023D5E3}"/>
          </ac:spMkLst>
        </pc:spChg>
        <pc:grpChg chg="add del mod">
          <ac:chgData name="Noah Schaufelberger" userId="1ff28c4b2ee955b0" providerId="LiveId" clId="{F90C805C-96E4-4365-881C-DC1169A1A7FC}" dt="2023-11-14T19:10:31.544" v="293" actId="165"/>
          <ac:grpSpMkLst>
            <pc:docMk/>
            <pc:sldMk cId="0" sldId="261"/>
            <ac:grpSpMk id="6" creationId="{EB493CF4-8539-F2BA-CCE7-76CA57605D94}"/>
          </ac:grpSpMkLst>
        </pc:grpChg>
        <pc:grpChg chg="add del mod">
          <ac:chgData name="Noah Schaufelberger" userId="1ff28c4b2ee955b0" providerId="LiveId" clId="{F90C805C-96E4-4365-881C-DC1169A1A7FC}" dt="2023-11-14T19:09:09.504" v="267" actId="478"/>
          <ac:grpSpMkLst>
            <pc:docMk/>
            <pc:sldMk cId="0" sldId="261"/>
            <ac:grpSpMk id="384" creationId="{8FC7E673-6FA8-228F-7D86-5D13A2BC2562}"/>
          </ac:grpSpMkLst>
        </pc:grpChg>
        <pc:grpChg chg="del">
          <ac:chgData name="Noah Schaufelberger" userId="1ff28c4b2ee955b0" providerId="LiveId" clId="{F90C805C-96E4-4365-881C-DC1169A1A7FC}" dt="2023-11-14T19:05:12.276" v="229" actId="478"/>
          <ac:grpSpMkLst>
            <pc:docMk/>
            <pc:sldMk cId="0" sldId="261"/>
            <ac:grpSpMk id="396" creationId="{00000000-0000-0000-0000-000000000000}"/>
          </ac:grpSpMkLst>
        </pc:grpChg>
        <pc:grpChg chg="del">
          <ac:chgData name="Noah Schaufelberger" userId="1ff28c4b2ee955b0" providerId="LiveId" clId="{F90C805C-96E4-4365-881C-DC1169A1A7FC}" dt="2023-11-14T19:05:18.333" v="233" actId="478"/>
          <ac:grpSpMkLst>
            <pc:docMk/>
            <pc:sldMk cId="0" sldId="261"/>
            <ac:grpSpMk id="400" creationId="{00000000-0000-0000-0000-000000000000}"/>
          </ac:grpSpMkLst>
        </pc:grpChg>
        <pc:cxnChg chg="mod topLvl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14" creationId="{B8D06271-B57B-802F-548E-57014F5054D3}"/>
          </ac:cxnSpMkLst>
        </pc:cxnChg>
        <pc:cxnChg chg="mod topLvl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15" creationId="{D0837244-FA77-FFF2-72D7-E7E99C36C5B6}"/>
          </ac:cxnSpMkLst>
        </pc:cxnChg>
        <pc:cxnChg chg="del mod topLvl">
          <ac:chgData name="Noah Schaufelberger" userId="1ff28c4b2ee955b0" providerId="LiveId" clId="{F90C805C-96E4-4365-881C-DC1169A1A7FC}" dt="2023-11-14T19:17:49.910" v="470" actId="478"/>
          <ac:cxnSpMkLst>
            <pc:docMk/>
            <pc:sldMk cId="0" sldId="261"/>
            <ac:cxnSpMk id="16" creationId="{F589EF20-35EB-84B4-BEEE-3933C15875A3}"/>
          </ac:cxnSpMkLst>
        </pc:cxnChg>
        <pc:cxnChg chg="mod topLvl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17" creationId="{D43882AE-D8AF-6DFB-5BC5-83726F9487EE}"/>
          </ac:cxnSpMkLst>
        </pc:cxnChg>
        <pc:cxnChg chg="del mod topLvl">
          <ac:chgData name="Noah Schaufelberger" userId="1ff28c4b2ee955b0" providerId="LiveId" clId="{F90C805C-96E4-4365-881C-DC1169A1A7FC}" dt="2023-11-14T19:20:07.098" v="543" actId="478"/>
          <ac:cxnSpMkLst>
            <pc:docMk/>
            <pc:sldMk cId="0" sldId="261"/>
            <ac:cxnSpMk id="18" creationId="{FD6986A1-4982-1BE8-A270-CAF195BF1CBA}"/>
          </ac:cxnSpMkLst>
        </pc:cxnChg>
        <pc:cxnChg chg="del mod topLvl">
          <ac:chgData name="Noah Schaufelberger" userId="1ff28c4b2ee955b0" providerId="LiveId" clId="{F90C805C-96E4-4365-881C-DC1169A1A7FC}" dt="2023-11-14T19:20:06.215" v="542" actId="478"/>
          <ac:cxnSpMkLst>
            <pc:docMk/>
            <pc:sldMk cId="0" sldId="261"/>
            <ac:cxnSpMk id="19" creationId="{331AA60A-09C5-C732-47DA-F82646FE4EA5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35" creationId="{96BBA980-08D2-C675-B9BA-0277749D0447}"/>
          </ac:cxnSpMkLst>
        </pc:cxnChg>
        <pc:cxnChg chg="add del mod">
          <ac:chgData name="Noah Schaufelberger" userId="1ff28c4b2ee955b0" providerId="LiveId" clId="{F90C805C-96E4-4365-881C-DC1169A1A7FC}" dt="2023-11-14T19:13:40.294" v="365" actId="478"/>
          <ac:cxnSpMkLst>
            <pc:docMk/>
            <pc:sldMk cId="0" sldId="261"/>
            <ac:cxnSpMk id="439" creationId="{AEC94DAC-6E43-BDF3-1BC5-F0B7BDF2535B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45" creationId="{3C715DAA-E719-7ED9-304C-F8183FB4D233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58" creationId="{D0335478-6A48-F331-F084-12EF9BCC9452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73" creationId="{FAA07A00-27AA-7818-5646-38A2AD598E92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75" creationId="{AE92381D-1382-670D-FCD9-7A56DB35DEAA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78" creationId="{5BD46FD7-E3F5-F968-7048-98394D890239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82" creationId="{05DC008E-4ABB-A70A-6BED-73268FD5F0F0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87" creationId="{6C5B05BB-B122-AD85-47DA-B6BD25C6C424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92" creationId="{C0BF64CD-FD37-51B5-4BD1-FB55E1664698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497" creationId="{15A0487D-3058-B29C-7B88-DD5B3B3F4448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501" creationId="{77BCCCD9-E38C-5E45-61EB-F7A3289920AB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520" creationId="{C35BBBC1-752B-54D2-DD21-325188F26537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523" creationId="{FD0EAC67-C1A5-3013-5DC1-05E3B746C4F4}"/>
          </ac:cxnSpMkLst>
        </pc:cxnChg>
        <pc:cxnChg chg="add mod">
          <ac:chgData name="Noah Schaufelberger" userId="1ff28c4b2ee955b0" providerId="LiveId" clId="{F90C805C-96E4-4365-881C-DC1169A1A7FC}" dt="2023-11-14T19:26:54.898" v="642" actId="1076"/>
          <ac:cxnSpMkLst>
            <pc:docMk/>
            <pc:sldMk cId="0" sldId="261"/>
            <ac:cxnSpMk id="528" creationId="{ECDD615C-FAFB-EA7C-CA1A-6FED5DABA537}"/>
          </ac:cxnSpMkLst>
        </pc:cxnChg>
      </pc:sldChg>
      <pc:sldChg chg="addSp delSp modSp mod ord modTransition">
        <pc:chgData name="Noah Schaufelberger" userId="1ff28c4b2ee955b0" providerId="LiveId" clId="{F90C805C-96E4-4365-881C-DC1169A1A7FC}" dt="2023-11-14T21:03:40.663" v="1312"/>
        <pc:sldMkLst>
          <pc:docMk/>
          <pc:sldMk cId="0" sldId="262"/>
        </pc:sldMkLst>
        <pc:spChg chg="mod">
          <ac:chgData name="Noah Schaufelberger" userId="1ff28c4b2ee955b0" providerId="LiveId" clId="{F90C805C-96E4-4365-881C-DC1169A1A7FC}" dt="2023-11-14T20:55:51.857" v="1202"/>
          <ac:spMkLst>
            <pc:docMk/>
            <pc:sldMk cId="0" sldId="262"/>
            <ac:spMk id="3" creationId="{7CE2B168-F9F4-50B6-FCD0-FB396A43A79A}"/>
          </ac:spMkLst>
        </pc:spChg>
        <pc:spChg chg="mod">
          <ac:chgData name="Noah Schaufelberger" userId="1ff28c4b2ee955b0" providerId="LiveId" clId="{F90C805C-96E4-4365-881C-DC1169A1A7FC}" dt="2023-11-14T20:55:51.857" v="1202"/>
          <ac:spMkLst>
            <pc:docMk/>
            <pc:sldMk cId="0" sldId="262"/>
            <ac:spMk id="4" creationId="{103BC77D-A0F4-0E0E-7E5E-6AF9CFDC7C74}"/>
          </ac:spMkLst>
        </pc:spChg>
        <pc:spChg chg="mod">
          <ac:chgData name="Noah Schaufelberger" userId="1ff28c4b2ee955b0" providerId="LiveId" clId="{F90C805C-96E4-4365-881C-DC1169A1A7FC}" dt="2023-11-14T20:55:51.857" v="1202"/>
          <ac:spMkLst>
            <pc:docMk/>
            <pc:sldMk cId="0" sldId="262"/>
            <ac:spMk id="5" creationId="{9771757C-75D1-E6C7-8D1E-E9260BDBE27A}"/>
          </ac:spMkLst>
        </pc:spChg>
        <pc:spChg chg="mod">
          <ac:chgData name="Noah Schaufelberger" userId="1ff28c4b2ee955b0" providerId="LiveId" clId="{F90C805C-96E4-4365-881C-DC1169A1A7FC}" dt="2023-11-14T20:55:51.857" v="1202"/>
          <ac:spMkLst>
            <pc:docMk/>
            <pc:sldMk cId="0" sldId="262"/>
            <ac:spMk id="6" creationId="{B60D9F68-7FF1-630B-EA6F-B26A54DA2892}"/>
          </ac:spMkLst>
        </pc:spChg>
        <pc:spChg chg="mod">
          <ac:chgData name="Noah Schaufelberger" userId="1ff28c4b2ee955b0" providerId="LiveId" clId="{F90C805C-96E4-4365-881C-DC1169A1A7FC}" dt="2023-11-14T20:55:51.857" v="1202"/>
          <ac:spMkLst>
            <pc:docMk/>
            <pc:sldMk cId="0" sldId="262"/>
            <ac:spMk id="7" creationId="{5E43ED82-A14E-788D-C9BC-EBDB546717C8}"/>
          </ac:spMkLst>
        </pc:spChg>
        <pc:spChg chg="mod">
          <ac:chgData name="Noah Schaufelberger" userId="1ff28c4b2ee955b0" providerId="LiveId" clId="{F90C805C-96E4-4365-881C-DC1169A1A7FC}" dt="2023-11-14T20:55:51.857" v="1202"/>
          <ac:spMkLst>
            <pc:docMk/>
            <pc:sldMk cId="0" sldId="262"/>
            <ac:spMk id="8" creationId="{5BFA8B68-6F7F-C1F9-B648-9DF8A494D905}"/>
          </ac:spMkLst>
        </pc:spChg>
        <pc:spChg chg="mod">
          <ac:chgData name="Noah Schaufelberger" userId="1ff28c4b2ee955b0" providerId="LiveId" clId="{F90C805C-96E4-4365-881C-DC1169A1A7FC}" dt="2023-11-14T20:56:39.614" v="1219"/>
          <ac:spMkLst>
            <pc:docMk/>
            <pc:sldMk cId="0" sldId="262"/>
            <ac:spMk id="10" creationId="{66178FD8-E08D-E5FA-4A61-20089B24F3BF}"/>
          </ac:spMkLst>
        </pc:spChg>
        <pc:spChg chg="mod">
          <ac:chgData name="Noah Schaufelberger" userId="1ff28c4b2ee955b0" providerId="LiveId" clId="{F90C805C-96E4-4365-881C-DC1169A1A7FC}" dt="2023-11-14T20:56:39.614" v="1219"/>
          <ac:spMkLst>
            <pc:docMk/>
            <pc:sldMk cId="0" sldId="262"/>
            <ac:spMk id="11" creationId="{A7DBDAAD-7F42-76F9-88F7-2EF57FC4DC8E}"/>
          </ac:spMkLst>
        </pc:spChg>
        <pc:spChg chg="mod">
          <ac:chgData name="Noah Schaufelberger" userId="1ff28c4b2ee955b0" providerId="LiveId" clId="{F90C805C-96E4-4365-881C-DC1169A1A7FC}" dt="2023-11-14T20:56:39.614" v="1219"/>
          <ac:spMkLst>
            <pc:docMk/>
            <pc:sldMk cId="0" sldId="262"/>
            <ac:spMk id="12" creationId="{82CCCA52-FC36-B75C-0AFE-F64B526A7448}"/>
          </ac:spMkLst>
        </pc:spChg>
        <pc:spChg chg="mod">
          <ac:chgData name="Noah Schaufelberger" userId="1ff28c4b2ee955b0" providerId="LiveId" clId="{F90C805C-96E4-4365-881C-DC1169A1A7FC}" dt="2023-11-14T21:03:27.254" v="1310"/>
          <ac:spMkLst>
            <pc:docMk/>
            <pc:sldMk cId="0" sldId="262"/>
            <ac:spMk id="14" creationId="{F1E02C93-2AA8-17FE-814C-0596075640EB}"/>
          </ac:spMkLst>
        </pc:spChg>
        <pc:spChg chg="mod">
          <ac:chgData name="Noah Schaufelberger" userId="1ff28c4b2ee955b0" providerId="LiveId" clId="{F90C805C-96E4-4365-881C-DC1169A1A7FC}" dt="2023-11-14T21:03:27.254" v="1310"/>
          <ac:spMkLst>
            <pc:docMk/>
            <pc:sldMk cId="0" sldId="262"/>
            <ac:spMk id="15" creationId="{080CFBC5-F641-3683-35C4-662EA319EB2A}"/>
          </ac:spMkLst>
        </pc:spChg>
        <pc:spChg chg="mod">
          <ac:chgData name="Noah Schaufelberger" userId="1ff28c4b2ee955b0" providerId="LiveId" clId="{F90C805C-96E4-4365-881C-DC1169A1A7FC}" dt="2023-11-14T20:55:29.477" v="1201" actId="20577"/>
          <ac:spMkLst>
            <pc:docMk/>
            <pc:sldMk cId="0" sldId="262"/>
            <ac:spMk id="419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20:59:59.940" v="1292" actId="20577"/>
          <ac:spMkLst>
            <pc:docMk/>
            <pc:sldMk cId="0" sldId="262"/>
            <ac:spMk id="420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21:03:07.338" v="1308" actId="14100"/>
          <ac:spMkLst>
            <pc:docMk/>
            <pc:sldMk cId="0" sldId="262"/>
            <ac:spMk id="421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20:54:25.147" v="988" actId="20577"/>
          <ac:spMkLst>
            <pc:docMk/>
            <pc:sldMk cId="0" sldId="262"/>
            <ac:spMk id="422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20:54:45.336" v="1057" actId="20577"/>
          <ac:spMkLst>
            <pc:docMk/>
            <pc:sldMk cId="0" sldId="262"/>
            <ac:spMk id="423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20:59:12.839" v="1291"/>
          <ac:spMkLst>
            <pc:docMk/>
            <pc:sldMk cId="0" sldId="262"/>
            <ac:spMk id="424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20:59:01.647" v="1290"/>
          <ac:spMkLst>
            <pc:docMk/>
            <pc:sldMk cId="0" sldId="262"/>
            <ac:spMk id="425" creationId="{00000000-0000-0000-0000-000000000000}"/>
          </ac:spMkLst>
        </pc:spChg>
        <pc:grpChg chg="add mod">
          <ac:chgData name="Noah Schaufelberger" userId="1ff28c4b2ee955b0" providerId="LiveId" clId="{F90C805C-96E4-4365-881C-DC1169A1A7FC}" dt="2023-11-14T20:56:02.878" v="1217" actId="1076"/>
          <ac:grpSpMkLst>
            <pc:docMk/>
            <pc:sldMk cId="0" sldId="262"/>
            <ac:grpSpMk id="2" creationId="{5E050ABA-6134-3A11-5C12-ADBB40E72500}"/>
          </ac:grpSpMkLst>
        </pc:grpChg>
        <pc:grpChg chg="add mod">
          <ac:chgData name="Noah Schaufelberger" userId="1ff28c4b2ee955b0" providerId="LiveId" clId="{F90C805C-96E4-4365-881C-DC1169A1A7FC}" dt="2023-11-14T20:56:46.092" v="1220" actId="1076"/>
          <ac:grpSpMkLst>
            <pc:docMk/>
            <pc:sldMk cId="0" sldId="262"/>
            <ac:grpSpMk id="9" creationId="{7E72640B-4690-95AB-9ACA-43012DC6921E}"/>
          </ac:grpSpMkLst>
        </pc:grpChg>
        <pc:grpChg chg="add mod">
          <ac:chgData name="Noah Schaufelberger" userId="1ff28c4b2ee955b0" providerId="LiveId" clId="{F90C805C-96E4-4365-881C-DC1169A1A7FC}" dt="2023-11-14T21:03:34.705" v="1311" actId="1076"/>
          <ac:grpSpMkLst>
            <pc:docMk/>
            <pc:sldMk cId="0" sldId="262"/>
            <ac:grpSpMk id="13" creationId="{F9C5ECAA-F524-AD0F-ED19-810EC741E325}"/>
          </ac:grpSpMkLst>
        </pc:grpChg>
        <pc:grpChg chg="del">
          <ac:chgData name="Noah Schaufelberger" userId="1ff28c4b2ee955b0" providerId="LiveId" clId="{F90C805C-96E4-4365-881C-DC1169A1A7FC}" dt="2023-11-14T21:03:26.904" v="1309" actId="478"/>
          <ac:grpSpMkLst>
            <pc:docMk/>
            <pc:sldMk cId="0" sldId="262"/>
            <ac:grpSpMk id="426" creationId="{00000000-0000-0000-0000-000000000000}"/>
          </ac:grpSpMkLst>
        </pc:grpChg>
        <pc:grpChg chg="del">
          <ac:chgData name="Noah Schaufelberger" userId="1ff28c4b2ee955b0" providerId="LiveId" clId="{F90C805C-96E4-4365-881C-DC1169A1A7FC}" dt="2023-11-14T20:55:56.512" v="1204" actId="478"/>
          <ac:grpSpMkLst>
            <pc:docMk/>
            <pc:sldMk cId="0" sldId="262"/>
            <ac:grpSpMk id="433" creationId="{00000000-0000-0000-0000-000000000000}"/>
          </ac:grpSpMkLst>
        </pc:grpChg>
        <pc:grpChg chg="del">
          <ac:chgData name="Noah Schaufelberger" userId="1ff28c4b2ee955b0" providerId="LiveId" clId="{F90C805C-96E4-4365-881C-DC1169A1A7FC}" dt="2023-11-14T20:56:39.197" v="1218" actId="478"/>
          <ac:grpSpMkLst>
            <pc:docMk/>
            <pc:sldMk cId="0" sldId="262"/>
            <ac:grpSpMk id="438" creationId="{00000000-0000-0000-0000-000000000000}"/>
          </ac:grpSpMkLst>
        </pc:grpChg>
      </pc:sldChg>
      <pc:sldChg chg="addSp delSp modSp mod ord modTransition">
        <pc:chgData name="Noah Schaufelberger" userId="1ff28c4b2ee955b0" providerId="LiveId" clId="{F90C805C-96E4-4365-881C-DC1169A1A7FC}" dt="2023-11-14T21:14:36.814" v="1471"/>
        <pc:sldMkLst>
          <pc:docMk/>
          <pc:sldMk cId="0" sldId="263"/>
        </pc:sldMkLst>
        <pc:spChg chg="add del mod">
          <ac:chgData name="Noah Schaufelberger" userId="1ff28c4b2ee955b0" providerId="LiveId" clId="{F90C805C-96E4-4365-881C-DC1169A1A7FC}" dt="2023-11-14T21:04:09.499" v="1314" actId="478"/>
          <ac:spMkLst>
            <pc:docMk/>
            <pc:sldMk cId="0" sldId="263"/>
            <ac:spMk id="3" creationId="{19535461-3777-3D90-569B-680D5FE189CA}"/>
          </ac:spMkLst>
        </pc:spChg>
        <pc:spChg chg="add del mod">
          <ac:chgData name="Noah Schaufelberger" userId="1ff28c4b2ee955b0" providerId="LiveId" clId="{F90C805C-96E4-4365-881C-DC1169A1A7FC}" dt="2023-11-14T21:04:09.499" v="1314" actId="478"/>
          <ac:spMkLst>
            <pc:docMk/>
            <pc:sldMk cId="0" sldId="263"/>
            <ac:spMk id="5" creationId="{8062A880-C2BF-A83B-F4EC-6F80B1F71314}"/>
          </ac:spMkLst>
        </pc:spChg>
        <pc:spChg chg="add del mod">
          <ac:chgData name="Noah Schaufelberger" userId="1ff28c4b2ee955b0" providerId="LiveId" clId="{F90C805C-96E4-4365-881C-DC1169A1A7FC}" dt="2023-11-14T21:04:09.499" v="1314" actId="478"/>
          <ac:spMkLst>
            <pc:docMk/>
            <pc:sldMk cId="0" sldId="263"/>
            <ac:spMk id="7" creationId="{FB85C015-4583-041C-AC0A-F4DEEDCB68EE}"/>
          </ac:spMkLst>
        </pc:spChg>
        <pc:spChg chg="add del mod">
          <ac:chgData name="Noah Schaufelberger" userId="1ff28c4b2ee955b0" providerId="LiveId" clId="{F90C805C-96E4-4365-881C-DC1169A1A7FC}" dt="2023-11-14T21:04:13.282" v="1319" actId="478"/>
          <ac:spMkLst>
            <pc:docMk/>
            <pc:sldMk cId="0" sldId="263"/>
            <ac:spMk id="9" creationId="{301CB385-31B2-588F-68B5-D2BA5474A3D8}"/>
          </ac:spMkLst>
        </pc:spChg>
        <pc:spChg chg="add del mod">
          <ac:chgData name="Noah Schaufelberger" userId="1ff28c4b2ee955b0" providerId="LiveId" clId="{F90C805C-96E4-4365-881C-DC1169A1A7FC}" dt="2023-11-14T21:04:19.371" v="1324" actId="478"/>
          <ac:spMkLst>
            <pc:docMk/>
            <pc:sldMk cId="0" sldId="263"/>
            <ac:spMk id="11" creationId="{DE6E99DA-FF04-33FA-824D-937E03BCD969}"/>
          </ac:spMkLst>
        </pc:spChg>
        <pc:spChg chg="add del mod">
          <ac:chgData name="Noah Schaufelberger" userId="1ff28c4b2ee955b0" providerId="LiveId" clId="{F90C805C-96E4-4365-881C-DC1169A1A7FC}" dt="2023-11-14T21:04:17.605" v="1322" actId="478"/>
          <ac:spMkLst>
            <pc:docMk/>
            <pc:sldMk cId="0" sldId="263"/>
            <ac:spMk id="13" creationId="{6292AD8E-472F-112A-09AD-CFCAC8DBAEEB}"/>
          </ac:spMkLst>
        </pc:spChg>
        <pc:spChg chg="add del mod">
          <ac:chgData name="Noah Schaufelberger" userId="1ff28c4b2ee955b0" providerId="LiveId" clId="{F90C805C-96E4-4365-881C-DC1169A1A7FC}" dt="2023-11-14T21:04:20.623" v="1325" actId="478"/>
          <ac:spMkLst>
            <pc:docMk/>
            <pc:sldMk cId="0" sldId="263"/>
            <ac:spMk id="15" creationId="{102F5A3C-FF4F-894F-5D0B-C2B65599FF13}"/>
          </ac:spMkLst>
        </pc:spChg>
        <pc:spChg chg="add del mod">
          <ac:chgData name="Noah Schaufelberger" userId="1ff28c4b2ee955b0" providerId="LiveId" clId="{F90C805C-96E4-4365-881C-DC1169A1A7FC}" dt="2023-11-14T21:04:25.402" v="1329" actId="478"/>
          <ac:spMkLst>
            <pc:docMk/>
            <pc:sldMk cId="0" sldId="263"/>
            <ac:spMk id="17" creationId="{32983CD6-BD4F-4F73-2860-FC07222690D4}"/>
          </ac:spMkLst>
        </pc:spChg>
        <pc:spChg chg="del mod">
          <ac:chgData name="Noah Schaufelberger" userId="1ff28c4b2ee955b0" providerId="LiveId" clId="{F90C805C-96E4-4365-881C-DC1169A1A7FC}" dt="2023-11-14T21:04:06.446" v="1313" actId="478"/>
          <ac:spMkLst>
            <pc:docMk/>
            <pc:sldMk cId="0" sldId="263"/>
            <ac:spMk id="449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4:10.808" v="1316" actId="478"/>
          <ac:spMkLst>
            <pc:docMk/>
            <pc:sldMk cId="0" sldId="263"/>
            <ac:spMk id="450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4:06.446" v="1313" actId="478"/>
          <ac:spMkLst>
            <pc:docMk/>
            <pc:sldMk cId="0" sldId="263"/>
            <ac:spMk id="451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4:18.583" v="1323" actId="478"/>
          <ac:spMkLst>
            <pc:docMk/>
            <pc:sldMk cId="0" sldId="263"/>
            <ac:spMk id="452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4:24.175" v="1328" actId="478"/>
          <ac:spMkLst>
            <pc:docMk/>
            <pc:sldMk cId="0" sldId="263"/>
            <ac:spMk id="453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4:06.446" v="1313" actId="478"/>
          <ac:spMkLst>
            <pc:docMk/>
            <pc:sldMk cId="0" sldId="263"/>
            <ac:spMk id="454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4:06.446" v="1313" actId="478"/>
          <ac:spMkLst>
            <pc:docMk/>
            <pc:sldMk cId="0" sldId="263"/>
            <ac:spMk id="455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4:14.561" v="1320" actId="478"/>
          <ac:spMkLst>
            <pc:docMk/>
            <pc:sldMk cId="0" sldId="263"/>
            <ac:spMk id="456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4:15.723" v="1321" actId="478"/>
          <ac:spMkLst>
            <pc:docMk/>
            <pc:sldMk cId="0" sldId="263"/>
            <ac:spMk id="457" creationId="{00000000-0000-0000-0000-000000000000}"/>
          </ac:spMkLst>
        </pc:spChg>
        <pc:grpChg chg="del">
          <ac:chgData name="Noah Schaufelberger" userId="1ff28c4b2ee955b0" providerId="LiveId" clId="{F90C805C-96E4-4365-881C-DC1169A1A7FC}" dt="2023-11-14T21:04:06.446" v="1313" actId="478"/>
          <ac:grpSpMkLst>
            <pc:docMk/>
            <pc:sldMk cId="0" sldId="263"/>
            <ac:grpSpMk id="445" creationId="{00000000-0000-0000-0000-000000000000}"/>
          </ac:grpSpMkLst>
        </pc:grpChg>
        <pc:grpChg chg="del">
          <ac:chgData name="Noah Schaufelberger" userId="1ff28c4b2ee955b0" providerId="LiveId" clId="{F90C805C-96E4-4365-881C-DC1169A1A7FC}" dt="2023-11-14T21:04:22.597" v="1327" actId="478"/>
          <ac:grpSpMkLst>
            <pc:docMk/>
            <pc:sldMk cId="0" sldId="263"/>
            <ac:grpSpMk id="458" creationId="{00000000-0000-0000-0000-000000000000}"/>
          </ac:grpSpMkLst>
        </pc:grpChg>
        <pc:grpChg chg="del">
          <ac:chgData name="Noah Schaufelberger" userId="1ff28c4b2ee955b0" providerId="LiveId" clId="{F90C805C-96E4-4365-881C-DC1169A1A7FC}" dt="2023-11-14T21:04:21.622" v="1326" actId="478"/>
          <ac:grpSpMkLst>
            <pc:docMk/>
            <pc:sldMk cId="0" sldId="263"/>
            <ac:grpSpMk id="463" creationId="{00000000-0000-0000-0000-000000000000}"/>
          </ac:grpSpMkLst>
        </pc:grpChg>
        <pc:grpChg chg="del">
          <ac:chgData name="Noah Schaufelberger" userId="1ff28c4b2ee955b0" providerId="LiveId" clId="{F90C805C-96E4-4365-881C-DC1169A1A7FC}" dt="2023-11-14T21:04:06.446" v="1313" actId="478"/>
          <ac:grpSpMkLst>
            <pc:docMk/>
            <pc:sldMk cId="0" sldId="263"/>
            <ac:grpSpMk id="474" creationId="{00000000-0000-0000-0000-000000000000}"/>
          </ac:grpSpMkLst>
        </pc:grpChg>
        <pc:picChg chg="add del mod">
          <ac:chgData name="Noah Schaufelberger" userId="1ff28c4b2ee955b0" providerId="LiveId" clId="{F90C805C-96E4-4365-881C-DC1169A1A7FC}" dt="2023-11-14T21:04:59.501" v="1333" actId="478"/>
          <ac:picMkLst>
            <pc:docMk/>
            <pc:sldMk cId="0" sldId="263"/>
            <ac:picMk id="19" creationId="{BACBC4B3-64A6-E50A-84E8-5772BB1FF1BE}"/>
          </ac:picMkLst>
        </pc:picChg>
        <pc:picChg chg="add mod">
          <ac:chgData name="Noah Schaufelberger" userId="1ff28c4b2ee955b0" providerId="LiveId" clId="{F90C805C-96E4-4365-881C-DC1169A1A7FC}" dt="2023-11-14T21:05:05.900" v="1336" actId="1076"/>
          <ac:picMkLst>
            <pc:docMk/>
            <pc:sldMk cId="0" sldId="263"/>
            <ac:picMk id="21" creationId="{E7B49753-EF78-B085-939E-FCBE3D0BE195}"/>
          </ac:picMkLst>
        </pc:picChg>
      </pc:sldChg>
      <pc:sldChg chg="addSp delSp modSp mod modTransition">
        <pc:chgData name="Noah Schaufelberger" userId="1ff28c4b2ee955b0" providerId="LiveId" clId="{F90C805C-96E4-4365-881C-DC1169A1A7FC}" dt="2023-11-14T21:15:31.160" v="1477"/>
        <pc:sldMkLst>
          <pc:docMk/>
          <pc:sldMk cId="0" sldId="264"/>
        </pc:sldMkLst>
        <pc:spChg chg="add del mod">
          <ac:chgData name="Noah Schaufelberger" userId="1ff28c4b2ee955b0" providerId="LiveId" clId="{F90C805C-96E4-4365-881C-DC1169A1A7FC}" dt="2023-11-14T21:09:49.544" v="1393" actId="478"/>
          <ac:spMkLst>
            <pc:docMk/>
            <pc:sldMk cId="0" sldId="264"/>
            <ac:spMk id="3" creationId="{9BC6713B-70D1-5979-5128-E2062BD6F7E9}"/>
          </ac:spMkLst>
        </pc:spChg>
        <pc:spChg chg="add del mod">
          <ac:chgData name="Noah Schaufelberger" userId="1ff28c4b2ee955b0" providerId="LiveId" clId="{F90C805C-96E4-4365-881C-DC1169A1A7FC}" dt="2023-11-14T21:09:54.267" v="1395" actId="478"/>
          <ac:spMkLst>
            <pc:docMk/>
            <pc:sldMk cId="0" sldId="264"/>
            <ac:spMk id="5" creationId="{D30004A2-F8BA-4125-703A-6CB3BA48FC73}"/>
          </ac:spMkLst>
        </pc:spChg>
        <pc:spChg chg="add del mod">
          <ac:chgData name="Noah Schaufelberger" userId="1ff28c4b2ee955b0" providerId="LiveId" clId="{F90C805C-96E4-4365-881C-DC1169A1A7FC}" dt="2023-11-14T21:09:54.267" v="1395" actId="478"/>
          <ac:spMkLst>
            <pc:docMk/>
            <pc:sldMk cId="0" sldId="264"/>
            <ac:spMk id="7" creationId="{F23D3F3A-DC07-D856-13BB-ECCE43715DC4}"/>
          </ac:spMkLst>
        </pc:spChg>
        <pc:spChg chg="add del mod">
          <ac:chgData name="Noah Schaufelberger" userId="1ff28c4b2ee955b0" providerId="LiveId" clId="{F90C805C-96E4-4365-881C-DC1169A1A7FC}" dt="2023-11-14T21:09:54.267" v="1395" actId="478"/>
          <ac:spMkLst>
            <pc:docMk/>
            <pc:sldMk cId="0" sldId="264"/>
            <ac:spMk id="9" creationId="{BF24E9D4-9801-D83D-4FDD-A7939B2D5BE0}"/>
          </ac:spMkLst>
        </pc:spChg>
        <pc:spChg chg="add del mod">
          <ac:chgData name="Noah Schaufelberger" userId="1ff28c4b2ee955b0" providerId="LiveId" clId="{F90C805C-96E4-4365-881C-DC1169A1A7FC}" dt="2023-11-14T21:09:54.267" v="1395" actId="478"/>
          <ac:spMkLst>
            <pc:docMk/>
            <pc:sldMk cId="0" sldId="264"/>
            <ac:spMk id="11" creationId="{C27DF90C-70A4-11E8-F713-F6CC88036F97}"/>
          </ac:spMkLst>
        </pc:spChg>
        <pc:spChg chg="add del mod">
          <ac:chgData name="Noah Schaufelberger" userId="1ff28c4b2ee955b0" providerId="LiveId" clId="{F90C805C-96E4-4365-881C-DC1169A1A7FC}" dt="2023-11-14T21:09:57.194" v="1398" actId="478"/>
          <ac:spMkLst>
            <pc:docMk/>
            <pc:sldMk cId="0" sldId="264"/>
            <ac:spMk id="13" creationId="{6F0321C1-D26B-CAD4-7B35-4DE33C3B2CA6}"/>
          </ac:spMkLst>
        </pc:spChg>
        <pc:spChg chg="add del mod">
          <ac:chgData name="Noah Schaufelberger" userId="1ff28c4b2ee955b0" providerId="LiveId" clId="{F90C805C-96E4-4365-881C-DC1169A1A7FC}" dt="2023-11-14T21:09:59.917" v="1399" actId="478"/>
          <ac:spMkLst>
            <pc:docMk/>
            <pc:sldMk cId="0" sldId="264"/>
            <ac:spMk id="15" creationId="{DE43623E-E076-ACBD-FBB6-B05E95047BFF}"/>
          </ac:spMkLst>
        </pc:spChg>
        <pc:spChg chg="add del mod">
          <ac:chgData name="Noah Schaufelberger" userId="1ff28c4b2ee955b0" providerId="LiveId" clId="{F90C805C-96E4-4365-881C-DC1169A1A7FC}" dt="2023-11-14T21:10:04.230" v="1402" actId="478"/>
          <ac:spMkLst>
            <pc:docMk/>
            <pc:sldMk cId="0" sldId="264"/>
            <ac:spMk id="17" creationId="{DDE36312-BBD3-9AE2-805A-F6B733BE2CA3}"/>
          </ac:spMkLst>
        </pc:spChg>
        <pc:spChg chg="add del mod">
          <ac:chgData name="Noah Schaufelberger" userId="1ff28c4b2ee955b0" providerId="LiveId" clId="{F90C805C-96E4-4365-881C-DC1169A1A7FC}" dt="2023-11-14T21:10:05.553" v="1403" actId="478"/>
          <ac:spMkLst>
            <pc:docMk/>
            <pc:sldMk cId="0" sldId="264"/>
            <ac:spMk id="19" creationId="{BE7649DC-38F6-39D6-E8B7-B23341585558}"/>
          </ac:spMkLst>
        </pc:spChg>
        <pc:spChg chg="add del mod">
          <ac:chgData name="Noah Schaufelberger" userId="1ff28c4b2ee955b0" providerId="LiveId" clId="{F90C805C-96E4-4365-881C-DC1169A1A7FC}" dt="2023-11-14T21:10:08.333" v="1405" actId="478"/>
          <ac:spMkLst>
            <pc:docMk/>
            <pc:sldMk cId="0" sldId="264"/>
            <ac:spMk id="21" creationId="{4E73C6F4-5BAF-7D7F-D1B1-4BA501E4BDE3}"/>
          </ac:spMkLst>
        </pc:spChg>
        <pc:spChg chg="add del mod">
          <ac:chgData name="Noah Schaufelberger" userId="1ff28c4b2ee955b0" providerId="LiveId" clId="{F90C805C-96E4-4365-881C-DC1169A1A7FC}" dt="2023-11-14T21:10:11.023" v="1407" actId="478"/>
          <ac:spMkLst>
            <pc:docMk/>
            <pc:sldMk cId="0" sldId="264"/>
            <ac:spMk id="23" creationId="{E03267F1-6405-48E3-188A-3B9C41A05857}"/>
          </ac:spMkLst>
        </pc:spChg>
        <pc:spChg chg="add del mod">
          <ac:chgData name="Noah Schaufelberger" userId="1ff28c4b2ee955b0" providerId="LiveId" clId="{F90C805C-96E4-4365-881C-DC1169A1A7FC}" dt="2023-11-14T21:10:13.829" v="1409" actId="478"/>
          <ac:spMkLst>
            <pc:docMk/>
            <pc:sldMk cId="0" sldId="264"/>
            <ac:spMk id="25" creationId="{1CF87D95-D39E-312E-37FC-CBEF1D293193}"/>
          </ac:spMkLst>
        </pc:spChg>
        <pc:spChg chg="add del mod">
          <ac:chgData name="Noah Schaufelberger" userId="1ff28c4b2ee955b0" providerId="LiveId" clId="{F90C805C-96E4-4365-881C-DC1169A1A7FC}" dt="2023-11-14T21:10:16.912" v="1411" actId="478"/>
          <ac:spMkLst>
            <pc:docMk/>
            <pc:sldMk cId="0" sldId="264"/>
            <ac:spMk id="27" creationId="{D762B8C6-57BC-6C70-4FFF-3DDD1DBB16AC}"/>
          </ac:spMkLst>
        </pc:spChg>
        <pc:spChg chg="del">
          <ac:chgData name="Noah Schaufelberger" userId="1ff28c4b2ee955b0" providerId="LiveId" clId="{F90C805C-96E4-4365-881C-DC1169A1A7FC}" dt="2023-11-14T21:09:51.285" v="1394" actId="478"/>
          <ac:spMkLst>
            <pc:docMk/>
            <pc:sldMk cId="0" sldId="264"/>
            <ac:spMk id="485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0:12.416" v="1408" actId="478"/>
          <ac:spMkLst>
            <pc:docMk/>
            <pc:sldMk cId="0" sldId="264"/>
            <ac:spMk id="486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0:02.528" v="1401" actId="478"/>
          <ac:spMkLst>
            <pc:docMk/>
            <pc:sldMk cId="0" sldId="264"/>
            <ac:spMk id="487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0:09.611" v="1406" actId="478"/>
          <ac:spMkLst>
            <pc:docMk/>
            <pc:sldMk cId="0" sldId="264"/>
            <ac:spMk id="488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9:51.285" v="1394" actId="478"/>
          <ac:spMkLst>
            <pc:docMk/>
            <pc:sldMk cId="0" sldId="264"/>
            <ac:spMk id="489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9:56.660" v="1397" actId="478"/>
          <ac:spMkLst>
            <pc:docMk/>
            <pc:sldMk cId="0" sldId="264"/>
            <ac:spMk id="490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9:55.590" v="1396" actId="478"/>
          <ac:spMkLst>
            <pc:docMk/>
            <pc:sldMk cId="0" sldId="264"/>
            <ac:spMk id="491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0:07.523" v="1404" actId="478"/>
          <ac:spMkLst>
            <pc:docMk/>
            <pc:sldMk cId="0" sldId="264"/>
            <ac:spMk id="492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0:15.683" v="1410" actId="478"/>
          <ac:spMkLst>
            <pc:docMk/>
            <pc:sldMk cId="0" sldId="264"/>
            <ac:spMk id="493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9:51.285" v="1394" actId="478"/>
          <ac:spMkLst>
            <pc:docMk/>
            <pc:sldMk cId="0" sldId="264"/>
            <ac:spMk id="494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9:51.285" v="1394" actId="478"/>
          <ac:spMkLst>
            <pc:docMk/>
            <pc:sldMk cId="0" sldId="264"/>
            <ac:spMk id="495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0:01.055" v="1400" actId="478"/>
          <ac:spMkLst>
            <pc:docMk/>
            <pc:sldMk cId="0" sldId="264"/>
            <ac:spMk id="496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9:48.156" v="1392" actId="478"/>
          <ac:spMkLst>
            <pc:docMk/>
            <pc:sldMk cId="0" sldId="264"/>
            <ac:spMk id="497" creationId="{00000000-0000-0000-0000-000000000000}"/>
          </ac:spMkLst>
        </pc:spChg>
        <pc:picChg chg="add mod">
          <ac:chgData name="Noah Schaufelberger" userId="1ff28c4b2ee955b0" providerId="LiveId" clId="{F90C805C-96E4-4365-881C-DC1169A1A7FC}" dt="2023-11-14T21:13:02.803" v="1416" actId="1076"/>
          <ac:picMkLst>
            <pc:docMk/>
            <pc:sldMk cId="0" sldId="264"/>
            <ac:picMk id="29" creationId="{00D8ED7C-4365-97AC-092C-6E00BA1BB437}"/>
          </ac:picMkLst>
        </pc:picChg>
      </pc:sldChg>
      <pc:sldChg chg="del">
        <pc:chgData name="Noah Schaufelberger" userId="1ff28c4b2ee955b0" providerId="LiveId" clId="{F90C805C-96E4-4365-881C-DC1169A1A7FC}" dt="2023-11-14T21:13:09.037" v="1417" actId="47"/>
        <pc:sldMkLst>
          <pc:docMk/>
          <pc:sldMk cId="0" sldId="265"/>
        </pc:sldMkLst>
      </pc:sldChg>
      <pc:sldChg chg="addSp delSp modSp mod ord modTransition">
        <pc:chgData name="Noah Schaufelberger" userId="1ff28c4b2ee955b0" providerId="LiveId" clId="{F90C805C-96E4-4365-881C-DC1169A1A7FC}" dt="2023-11-14T21:07:02.152" v="1348"/>
        <pc:sldMkLst>
          <pc:docMk/>
          <pc:sldMk cId="0" sldId="266"/>
        </pc:sldMkLst>
        <pc:spChg chg="add del mod">
          <ac:chgData name="Noah Schaufelberger" userId="1ff28c4b2ee955b0" providerId="LiveId" clId="{F90C805C-96E4-4365-881C-DC1169A1A7FC}" dt="2023-11-14T21:06:31.797" v="1340" actId="478"/>
          <ac:spMkLst>
            <pc:docMk/>
            <pc:sldMk cId="0" sldId="266"/>
            <ac:spMk id="3" creationId="{63D24F56-7B0D-0DF4-FAD5-F153B7EB7111}"/>
          </ac:spMkLst>
        </pc:spChg>
        <pc:spChg chg="add del mod">
          <ac:chgData name="Noah Schaufelberger" userId="1ff28c4b2ee955b0" providerId="LiveId" clId="{F90C805C-96E4-4365-881C-DC1169A1A7FC}" dt="2023-11-14T21:06:34.956" v="1342" actId="478"/>
          <ac:spMkLst>
            <pc:docMk/>
            <pc:sldMk cId="0" sldId="266"/>
            <ac:spMk id="5" creationId="{6CC1F1CF-3C2F-D6E1-BDCE-2252C77FD464}"/>
          </ac:spMkLst>
        </pc:spChg>
        <pc:spChg chg="del">
          <ac:chgData name="Noah Schaufelberger" userId="1ff28c4b2ee955b0" providerId="LiveId" clId="{F90C805C-96E4-4365-881C-DC1169A1A7FC}" dt="2023-11-14T21:06:32.799" v="1341" actId="478"/>
          <ac:spMkLst>
            <pc:docMk/>
            <pc:sldMk cId="0" sldId="266"/>
            <ac:spMk id="514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6:30.940" v="1339" actId="478"/>
          <ac:spMkLst>
            <pc:docMk/>
            <pc:sldMk cId="0" sldId="266"/>
            <ac:spMk id="515" creationId="{00000000-0000-0000-0000-000000000000}"/>
          </ac:spMkLst>
        </pc:spChg>
        <pc:spChg chg="mod topLvl">
          <ac:chgData name="Noah Schaufelberger" userId="1ff28c4b2ee955b0" providerId="LiveId" clId="{F90C805C-96E4-4365-881C-DC1169A1A7FC}" dt="2023-11-14T21:06:52.910" v="1347" actId="1076"/>
          <ac:spMkLst>
            <pc:docMk/>
            <pc:sldMk cId="0" sldId="266"/>
            <ac:spMk id="517" creationId="{00000000-0000-0000-0000-000000000000}"/>
          </ac:spMkLst>
        </pc:spChg>
        <pc:spChg chg="del topLvl">
          <ac:chgData name="Noah Schaufelberger" userId="1ff28c4b2ee955b0" providerId="LiveId" clId="{F90C805C-96E4-4365-881C-DC1169A1A7FC}" dt="2023-11-14T21:06:49.073" v="1346" actId="478"/>
          <ac:spMkLst>
            <pc:docMk/>
            <pc:sldMk cId="0" sldId="266"/>
            <ac:spMk id="518" creationId="{00000000-0000-0000-0000-000000000000}"/>
          </ac:spMkLst>
        </pc:spChg>
        <pc:grpChg chg="del">
          <ac:chgData name="Noah Schaufelberger" userId="1ff28c4b2ee955b0" providerId="LiveId" clId="{F90C805C-96E4-4365-881C-DC1169A1A7FC}" dt="2023-11-14T21:06:49.073" v="1346" actId="478"/>
          <ac:grpSpMkLst>
            <pc:docMk/>
            <pc:sldMk cId="0" sldId="266"/>
            <ac:grpSpMk id="516" creationId="{00000000-0000-0000-0000-000000000000}"/>
          </ac:grpSpMkLst>
        </pc:grpChg>
        <pc:picChg chg="add mod">
          <ac:chgData name="Noah Schaufelberger" userId="1ff28c4b2ee955b0" providerId="LiveId" clId="{F90C805C-96E4-4365-881C-DC1169A1A7FC}" dt="2023-11-14T21:06:45.806" v="1345" actId="1076"/>
          <ac:picMkLst>
            <pc:docMk/>
            <pc:sldMk cId="0" sldId="266"/>
            <ac:picMk id="7" creationId="{61161A77-BC24-01C2-9A2E-D4C0F12A60C2}"/>
          </ac:picMkLst>
        </pc:picChg>
      </pc:sldChg>
      <pc:sldChg chg="del">
        <pc:chgData name="Noah Schaufelberger" userId="1ff28c4b2ee955b0" providerId="LiveId" clId="{F90C805C-96E4-4365-881C-DC1169A1A7FC}" dt="2023-11-14T21:13:09.037" v="1417" actId="47"/>
        <pc:sldMkLst>
          <pc:docMk/>
          <pc:sldMk cId="0" sldId="267"/>
        </pc:sldMkLst>
      </pc:sldChg>
      <pc:sldChg chg="addSp delSp modSp mod ord modTransition">
        <pc:chgData name="Noah Schaufelberger" userId="1ff28c4b2ee955b0" providerId="LiveId" clId="{F90C805C-96E4-4365-881C-DC1169A1A7FC}" dt="2023-11-14T21:15:06.259" v="1473"/>
        <pc:sldMkLst>
          <pc:docMk/>
          <pc:sldMk cId="0" sldId="268"/>
        </pc:sldMkLst>
        <pc:spChg chg="add del mod">
          <ac:chgData name="Noah Schaufelberger" userId="1ff28c4b2ee955b0" providerId="LiveId" clId="{F90C805C-96E4-4365-881C-DC1169A1A7FC}" dt="2023-11-14T21:08:55.185" v="1387" actId="478"/>
          <ac:spMkLst>
            <pc:docMk/>
            <pc:sldMk cId="0" sldId="268"/>
            <ac:spMk id="3" creationId="{DE009817-C68B-1DCB-CE4A-9DADF564285E}"/>
          </ac:spMkLst>
        </pc:spChg>
        <pc:spChg chg="del">
          <ac:chgData name="Noah Schaufelberger" userId="1ff28c4b2ee955b0" providerId="LiveId" clId="{F90C805C-96E4-4365-881C-DC1169A1A7FC}" dt="2023-11-14T21:08:54.512" v="1386" actId="478"/>
          <ac:spMkLst>
            <pc:docMk/>
            <pc:sldMk cId="0" sldId="268"/>
            <ac:spMk id="532" creationId="{00000000-0000-0000-0000-000000000000}"/>
          </ac:spMkLst>
        </pc:spChg>
        <pc:graphicFrameChg chg="del">
          <ac:chgData name="Noah Schaufelberger" userId="1ff28c4b2ee955b0" providerId="LiveId" clId="{F90C805C-96E4-4365-881C-DC1169A1A7FC}" dt="2023-11-14T21:08:52.589" v="1385" actId="478"/>
          <ac:graphicFrameMkLst>
            <pc:docMk/>
            <pc:sldMk cId="0" sldId="268"/>
            <ac:graphicFrameMk id="533" creationId="{00000000-0000-0000-0000-000000000000}"/>
          </ac:graphicFrameMkLst>
        </pc:graphicFrameChg>
        <pc:picChg chg="add mod">
          <ac:chgData name="Noah Schaufelberger" userId="1ff28c4b2ee955b0" providerId="LiveId" clId="{F90C805C-96E4-4365-881C-DC1169A1A7FC}" dt="2023-11-14T21:09:41.369" v="1390" actId="1076"/>
          <ac:picMkLst>
            <pc:docMk/>
            <pc:sldMk cId="0" sldId="268"/>
            <ac:picMk id="5" creationId="{3F55800E-DC85-8969-A98D-0206A9519E5D}"/>
          </ac:picMkLst>
        </pc:picChg>
      </pc:sldChg>
      <pc:sldChg chg="del">
        <pc:chgData name="Noah Schaufelberger" userId="1ff28c4b2ee955b0" providerId="LiveId" clId="{F90C805C-96E4-4365-881C-DC1169A1A7FC}" dt="2023-11-14T21:13:09.037" v="1417" actId="47"/>
        <pc:sldMkLst>
          <pc:docMk/>
          <pc:sldMk cId="0" sldId="269"/>
        </pc:sldMkLst>
      </pc:sldChg>
      <pc:sldChg chg="del">
        <pc:chgData name="Noah Schaufelberger" userId="1ff28c4b2ee955b0" providerId="LiveId" clId="{F90C805C-96E4-4365-881C-DC1169A1A7FC}" dt="2023-11-14T21:13:09.037" v="1417" actId="47"/>
        <pc:sldMkLst>
          <pc:docMk/>
          <pc:sldMk cId="0" sldId="270"/>
        </pc:sldMkLst>
      </pc:sldChg>
      <pc:sldChg chg="del">
        <pc:chgData name="Noah Schaufelberger" userId="1ff28c4b2ee955b0" providerId="LiveId" clId="{F90C805C-96E4-4365-881C-DC1169A1A7FC}" dt="2023-11-14T21:13:09.037" v="1417" actId="47"/>
        <pc:sldMkLst>
          <pc:docMk/>
          <pc:sldMk cId="0" sldId="271"/>
        </pc:sldMkLst>
      </pc:sldChg>
      <pc:sldChg chg="del">
        <pc:chgData name="Noah Schaufelberger" userId="1ff28c4b2ee955b0" providerId="LiveId" clId="{F90C805C-96E4-4365-881C-DC1169A1A7FC}" dt="2023-11-14T21:13:09.037" v="1417" actId="47"/>
        <pc:sldMkLst>
          <pc:docMk/>
          <pc:sldMk cId="0" sldId="272"/>
        </pc:sldMkLst>
      </pc:sldChg>
      <pc:sldChg chg="addSp delSp modSp mod modTransition">
        <pc:chgData name="Noah Schaufelberger" userId="1ff28c4b2ee955b0" providerId="LiveId" clId="{F90C805C-96E4-4365-881C-DC1169A1A7FC}" dt="2023-11-14T21:16:18.567" v="1483" actId="20577"/>
        <pc:sldMkLst>
          <pc:docMk/>
          <pc:sldMk cId="0" sldId="273"/>
        </pc:sldMkLst>
        <pc:spChg chg="add mod">
          <ac:chgData name="Noah Schaufelberger" userId="1ff28c4b2ee955b0" providerId="LiveId" clId="{F90C805C-96E4-4365-881C-DC1169A1A7FC}" dt="2023-11-14T21:16:18.567" v="1483" actId="20577"/>
          <ac:spMkLst>
            <pc:docMk/>
            <pc:sldMk cId="0" sldId="273"/>
            <ac:spMk id="3" creationId="{DC7F7859-DD2D-93F9-30CC-E8DCF4A1381A}"/>
          </ac:spMkLst>
        </pc:spChg>
        <pc:spChg chg="del mod">
          <ac:chgData name="Noah Schaufelberger" userId="1ff28c4b2ee955b0" providerId="LiveId" clId="{F90C805C-96E4-4365-881C-DC1169A1A7FC}" dt="2023-11-14T21:13:33.222" v="1426" actId="478"/>
          <ac:spMkLst>
            <pc:docMk/>
            <pc:sldMk cId="0" sldId="273"/>
            <ac:spMk id="605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06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13:28.436" v="1421" actId="478"/>
          <ac:spMkLst>
            <pc:docMk/>
            <pc:sldMk cId="0" sldId="273"/>
            <ac:spMk id="607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30.124" v="1422" actId="478"/>
          <ac:spMkLst>
            <pc:docMk/>
            <pc:sldMk cId="0" sldId="273"/>
            <ac:spMk id="608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31.469" v="1423" actId="478"/>
          <ac:spMkLst>
            <pc:docMk/>
            <pc:sldMk cId="0" sldId="273"/>
            <ac:spMk id="609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10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11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32.122" v="1424" actId="478"/>
          <ac:spMkLst>
            <pc:docMk/>
            <pc:sldMk cId="0" sldId="273"/>
            <ac:spMk id="612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13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14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15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17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18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13:24.632" v="1418" actId="478"/>
          <ac:spMkLst>
            <pc:docMk/>
            <pc:sldMk cId="0" sldId="273"/>
            <ac:spMk id="620" creationId="{00000000-0000-0000-0000-000000000000}"/>
          </ac:spMkLst>
        </pc:spChg>
        <pc:picChg chg="del">
          <ac:chgData name="Noah Schaufelberger" userId="1ff28c4b2ee955b0" providerId="LiveId" clId="{F90C805C-96E4-4365-881C-DC1169A1A7FC}" dt="2023-11-14T21:13:24.632" v="1418" actId="478"/>
          <ac:picMkLst>
            <pc:docMk/>
            <pc:sldMk cId="0" sldId="273"/>
            <ac:picMk id="616" creationId="{00000000-0000-0000-0000-000000000000}"/>
          </ac:picMkLst>
        </pc:picChg>
        <pc:picChg chg="del">
          <ac:chgData name="Noah Schaufelberger" userId="1ff28c4b2ee955b0" providerId="LiveId" clId="{F90C805C-96E4-4365-881C-DC1169A1A7FC}" dt="2023-11-14T21:13:25.999" v="1419" actId="478"/>
          <ac:picMkLst>
            <pc:docMk/>
            <pc:sldMk cId="0" sldId="273"/>
            <ac:picMk id="619" creationId="{00000000-0000-0000-0000-000000000000}"/>
          </ac:picMkLst>
        </pc:picChg>
      </pc:sldChg>
      <pc:sldChg chg="addSp delSp modSp mod ord modTransition">
        <pc:chgData name="Noah Schaufelberger" userId="1ff28c4b2ee955b0" providerId="LiveId" clId="{F90C805C-96E4-4365-881C-DC1169A1A7FC}" dt="2023-11-14T21:08:24.974" v="1378"/>
        <pc:sldMkLst>
          <pc:docMk/>
          <pc:sldMk cId="0" sldId="274"/>
        </pc:sldMkLst>
        <pc:spChg chg="add del mod">
          <ac:chgData name="Noah Schaufelberger" userId="1ff28c4b2ee955b0" providerId="LiveId" clId="{F90C805C-96E4-4365-881C-DC1169A1A7FC}" dt="2023-11-14T21:07:49.746" v="1374" actId="478"/>
          <ac:spMkLst>
            <pc:docMk/>
            <pc:sldMk cId="0" sldId="274"/>
            <ac:spMk id="3" creationId="{04FB4F4C-4902-1501-1ECC-1ECFCA2EB6A8}"/>
          </ac:spMkLst>
        </pc:spChg>
        <pc:spChg chg="del mod">
          <ac:chgData name="Noah Schaufelberger" userId="1ff28c4b2ee955b0" providerId="LiveId" clId="{F90C805C-96E4-4365-881C-DC1169A1A7FC}" dt="2023-11-14T21:07:48.496" v="1373" actId="478"/>
          <ac:spMkLst>
            <pc:docMk/>
            <pc:sldMk cId="0" sldId="274"/>
            <ac:spMk id="625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41.657" v="1365" actId="478"/>
          <ac:spMkLst>
            <pc:docMk/>
            <pc:sldMk cId="0" sldId="274"/>
            <ac:spMk id="626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40.746" v="1364" actId="478"/>
          <ac:spMkLst>
            <pc:docMk/>
            <pc:sldMk cId="0" sldId="274"/>
            <ac:spMk id="627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7:46.211" v="1370" actId="478"/>
          <ac:spMkLst>
            <pc:docMk/>
            <pc:sldMk cId="0" sldId="274"/>
            <ac:spMk id="628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47.081" v="1371" actId="478"/>
          <ac:spMkLst>
            <pc:docMk/>
            <pc:sldMk cId="0" sldId="274"/>
            <ac:spMk id="629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42.608" v="1366" actId="478"/>
          <ac:spMkLst>
            <pc:docMk/>
            <pc:sldMk cId="0" sldId="274"/>
            <ac:spMk id="630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30.499" v="1352" actId="478"/>
          <ac:spMkLst>
            <pc:docMk/>
            <pc:sldMk cId="0" sldId="274"/>
            <ac:spMk id="631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29.178" v="1351" actId="478"/>
          <ac:spMkLst>
            <pc:docMk/>
            <pc:sldMk cId="0" sldId="274"/>
            <ac:spMk id="632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39.587" v="1363" actId="478"/>
          <ac:spMkLst>
            <pc:docMk/>
            <pc:sldMk cId="0" sldId="274"/>
            <ac:spMk id="633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35.343" v="1358" actId="478"/>
          <ac:spMkLst>
            <pc:docMk/>
            <pc:sldMk cId="0" sldId="274"/>
            <ac:spMk id="634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7:37.403" v="1361" actId="478"/>
          <ac:spMkLst>
            <pc:docMk/>
            <pc:sldMk cId="0" sldId="274"/>
            <ac:spMk id="635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43.560" v="1367" actId="478"/>
          <ac:spMkLst>
            <pc:docMk/>
            <pc:sldMk cId="0" sldId="274"/>
            <ac:spMk id="636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38.955" v="1362" actId="478"/>
          <ac:spMkLst>
            <pc:docMk/>
            <pc:sldMk cId="0" sldId="274"/>
            <ac:spMk id="637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7:33.229" v="1356" actId="478"/>
          <ac:spMkLst>
            <pc:docMk/>
            <pc:sldMk cId="0" sldId="274"/>
            <ac:spMk id="638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31.129" v="1353" actId="478"/>
          <ac:spMkLst>
            <pc:docMk/>
            <pc:sldMk cId="0" sldId="274"/>
            <ac:spMk id="643" creationId="{00000000-0000-0000-0000-000000000000}"/>
          </ac:spMkLst>
        </pc:spChg>
        <pc:spChg chg="del mod">
          <ac:chgData name="Noah Schaufelberger" userId="1ff28c4b2ee955b0" providerId="LiveId" clId="{F90C805C-96E4-4365-881C-DC1169A1A7FC}" dt="2023-11-14T21:07:34.851" v="1357" actId="478"/>
          <ac:spMkLst>
            <pc:docMk/>
            <pc:sldMk cId="0" sldId="274"/>
            <ac:spMk id="644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7:36.419" v="1359" actId="478"/>
          <ac:spMkLst>
            <pc:docMk/>
            <pc:sldMk cId="0" sldId="274"/>
            <ac:spMk id="645" creationId="{00000000-0000-0000-0000-000000000000}"/>
          </ac:spMkLst>
        </pc:spChg>
        <pc:grpChg chg="del">
          <ac:chgData name="Noah Schaufelberger" userId="1ff28c4b2ee955b0" providerId="LiveId" clId="{F90C805C-96E4-4365-881C-DC1169A1A7FC}" dt="2023-11-14T21:07:44.352" v="1368" actId="478"/>
          <ac:grpSpMkLst>
            <pc:docMk/>
            <pc:sldMk cId="0" sldId="274"/>
            <ac:grpSpMk id="639" creationId="{00000000-0000-0000-0000-000000000000}"/>
          </ac:grpSpMkLst>
        </pc:grpChg>
        <pc:picChg chg="add mod">
          <ac:chgData name="Noah Schaufelberger" userId="1ff28c4b2ee955b0" providerId="LiveId" clId="{F90C805C-96E4-4365-881C-DC1169A1A7FC}" dt="2023-11-14T21:08:17.724" v="1377" actId="1076"/>
          <ac:picMkLst>
            <pc:docMk/>
            <pc:sldMk cId="0" sldId="274"/>
            <ac:picMk id="5" creationId="{A2516EDD-88F5-D1AE-FB36-853917368B4D}"/>
          </ac:picMkLst>
        </pc:picChg>
      </pc:sldChg>
      <pc:sldChg chg="del">
        <pc:chgData name="Noah Schaufelberger" userId="1ff28c4b2ee955b0" providerId="LiveId" clId="{F90C805C-96E4-4365-881C-DC1169A1A7FC}" dt="2023-11-14T19:30:13.296" v="661" actId="47"/>
        <pc:sldMkLst>
          <pc:docMk/>
          <pc:sldMk cId="0" sldId="275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76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77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78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79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0"/>
        </pc:sldMkLst>
      </pc:sldChg>
      <pc:sldChg chg="del ord modNotes">
        <pc:chgData name="Noah Schaufelberger" userId="1ff28c4b2ee955b0" providerId="LiveId" clId="{F90C805C-96E4-4365-881C-DC1169A1A7FC}" dt="2023-11-14T21:09:45.357" v="1391" actId="47"/>
        <pc:sldMkLst>
          <pc:docMk/>
          <pc:sldMk cId="0" sldId="281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2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3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4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5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6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7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8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89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90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91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92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93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94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95"/>
        </pc:sldMkLst>
      </pc:sldChg>
      <pc:sldChg chg="del">
        <pc:chgData name="Noah Schaufelberger" userId="1ff28c4b2ee955b0" providerId="LiveId" clId="{F90C805C-96E4-4365-881C-DC1169A1A7FC}" dt="2023-11-14T21:16:24.513" v="1484" actId="47"/>
        <pc:sldMkLst>
          <pc:docMk/>
          <pc:sldMk cId="0" sldId="296"/>
        </pc:sldMkLst>
      </pc:sldChg>
      <pc:sldChg chg="delSp modSp add mod ord modTransition">
        <pc:chgData name="Noah Schaufelberger" userId="1ff28c4b2ee955b0" providerId="LiveId" clId="{F90C805C-96E4-4365-881C-DC1169A1A7FC}" dt="2023-11-14T21:02:30.613" v="1295" actId="478"/>
        <pc:sldMkLst>
          <pc:docMk/>
          <pc:sldMk cId="2178648091" sldId="297"/>
        </pc:sldMkLst>
        <pc:spChg chg="mod">
          <ac:chgData name="Noah Schaufelberger" userId="1ff28c4b2ee955b0" providerId="LiveId" clId="{F90C805C-96E4-4365-881C-DC1169A1A7FC}" dt="2023-11-14T19:28:28.820" v="657" actId="20577"/>
          <ac:spMkLst>
            <pc:docMk/>
            <pc:sldMk cId="2178648091" sldId="297"/>
            <ac:spMk id="382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19:28:30.862" v="659" actId="20577"/>
          <ac:spMkLst>
            <pc:docMk/>
            <pc:sldMk cId="2178648091" sldId="297"/>
            <ac:spMk id="383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2:30.613" v="1295" actId="478"/>
          <ac:spMkLst>
            <pc:docMk/>
            <pc:sldMk cId="2178648091" sldId="297"/>
            <ac:spMk id="386" creationId="{00000000-0000-0000-0000-000000000000}"/>
          </ac:spMkLst>
        </pc:spChg>
      </pc:sldChg>
      <pc:sldChg chg="delSp modSp add mod modTransition">
        <pc:chgData name="Noah Schaufelberger" userId="1ff28c4b2ee955b0" providerId="LiveId" clId="{F90C805C-96E4-4365-881C-DC1169A1A7FC}" dt="2023-11-14T21:08:38.389" v="1382"/>
        <pc:sldMkLst>
          <pc:docMk/>
          <pc:sldMk cId="3872213668" sldId="298"/>
        </pc:sldMkLst>
        <pc:spChg chg="mod">
          <ac:chgData name="Noah Schaufelberger" userId="1ff28c4b2ee955b0" providerId="LiveId" clId="{F90C805C-96E4-4365-881C-DC1169A1A7FC}" dt="2023-11-14T19:32:46.954" v="671" actId="1076"/>
          <ac:spMkLst>
            <pc:docMk/>
            <pc:sldMk cId="3872213668" sldId="298"/>
            <ac:spMk id="382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19:32:16.302" v="664" actId="20577"/>
          <ac:spMkLst>
            <pc:docMk/>
            <pc:sldMk cId="3872213668" sldId="298"/>
            <ac:spMk id="383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2:34.240" v="1296" actId="478"/>
          <ac:spMkLst>
            <pc:docMk/>
            <pc:sldMk cId="3872213668" sldId="298"/>
            <ac:spMk id="385" creationId="{00000000-0000-0000-0000-000000000000}"/>
          </ac:spMkLst>
        </pc:spChg>
      </pc:sldChg>
      <pc:sldChg chg="addSp delSp modSp add mod modTransition">
        <pc:chgData name="Noah Schaufelberger" userId="1ff28c4b2ee955b0" providerId="LiveId" clId="{F90C805C-96E4-4365-881C-DC1169A1A7FC}" dt="2023-11-14T21:08:34.659" v="1381"/>
        <pc:sldMkLst>
          <pc:docMk/>
          <pc:sldMk cId="1503277287" sldId="299"/>
        </pc:sldMkLst>
        <pc:spChg chg="add del mod">
          <ac:chgData name="Noah Schaufelberger" userId="1ff28c4b2ee955b0" providerId="LiveId" clId="{F90C805C-96E4-4365-881C-DC1169A1A7FC}" dt="2023-11-14T19:33:34.663" v="686"/>
          <ac:spMkLst>
            <pc:docMk/>
            <pc:sldMk cId="1503277287" sldId="299"/>
            <ac:spMk id="2" creationId="{B60B48BE-EBFF-DCB2-64D0-7745CC822CC9}"/>
          </ac:spMkLst>
        </pc:spChg>
        <pc:spChg chg="mod">
          <ac:chgData name="Noah Schaufelberger" userId="1ff28c4b2ee955b0" providerId="LiveId" clId="{F90C805C-96E4-4365-881C-DC1169A1A7FC}" dt="2023-11-14T19:33:31.084" v="684" actId="14100"/>
          <ac:spMkLst>
            <pc:docMk/>
            <pc:sldMk cId="1503277287" sldId="299"/>
            <ac:spMk id="382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19:33:38.575" v="688" actId="20577"/>
          <ac:spMkLst>
            <pc:docMk/>
            <pc:sldMk cId="1503277287" sldId="299"/>
            <ac:spMk id="383" creationId="{00000000-0000-0000-0000-000000000000}"/>
          </ac:spMkLst>
        </pc:spChg>
      </pc:sldChg>
      <pc:sldChg chg="delSp modSp add mod modTransition">
        <pc:chgData name="Noah Schaufelberger" userId="1ff28c4b2ee955b0" providerId="LiveId" clId="{F90C805C-96E4-4365-881C-DC1169A1A7FC}" dt="2023-11-14T21:08:32.753" v="1380"/>
        <pc:sldMkLst>
          <pc:docMk/>
          <pc:sldMk cId="1915125926" sldId="300"/>
        </pc:sldMkLst>
        <pc:spChg chg="mod">
          <ac:chgData name="Noah Schaufelberger" userId="1ff28c4b2ee955b0" providerId="LiveId" clId="{F90C805C-96E4-4365-881C-DC1169A1A7FC}" dt="2023-11-14T19:33:50.165" v="703" actId="20577"/>
          <ac:spMkLst>
            <pc:docMk/>
            <pc:sldMk cId="1915125926" sldId="300"/>
            <ac:spMk id="382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19:33:44.528" v="691" actId="20577"/>
          <ac:spMkLst>
            <pc:docMk/>
            <pc:sldMk cId="1915125926" sldId="300"/>
            <ac:spMk id="383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2:52.747" v="1298" actId="478"/>
          <ac:spMkLst>
            <pc:docMk/>
            <pc:sldMk cId="1915125926" sldId="300"/>
            <ac:spMk id="384" creationId="{00000000-0000-0000-0000-000000000000}"/>
          </ac:spMkLst>
        </pc:spChg>
        <pc:spChg chg="del">
          <ac:chgData name="Noah Schaufelberger" userId="1ff28c4b2ee955b0" providerId="LiveId" clId="{F90C805C-96E4-4365-881C-DC1169A1A7FC}" dt="2023-11-14T21:02:52.139" v="1297" actId="478"/>
          <ac:spMkLst>
            <pc:docMk/>
            <pc:sldMk cId="1915125926" sldId="300"/>
            <ac:spMk id="386" creationId="{00000000-0000-0000-0000-000000000000}"/>
          </ac:spMkLst>
        </pc:spChg>
      </pc:sldChg>
      <pc:sldChg chg="modSp add mod modTransition">
        <pc:chgData name="Noah Schaufelberger" userId="1ff28c4b2ee955b0" providerId="LiveId" clId="{F90C805C-96E4-4365-881C-DC1169A1A7FC}" dt="2023-11-14T21:15:03.817" v="1472"/>
        <pc:sldMkLst>
          <pc:docMk/>
          <pc:sldMk cId="1541849068" sldId="301"/>
        </pc:sldMkLst>
        <pc:spChg chg="mod">
          <ac:chgData name="Noah Schaufelberger" userId="1ff28c4b2ee955b0" providerId="LiveId" clId="{F90C805C-96E4-4365-881C-DC1169A1A7FC}" dt="2023-11-14T19:34:07.299" v="720" actId="1076"/>
          <ac:spMkLst>
            <pc:docMk/>
            <pc:sldMk cId="1541849068" sldId="301"/>
            <ac:spMk id="382" creationId="{00000000-0000-0000-0000-000000000000}"/>
          </ac:spMkLst>
        </pc:spChg>
        <pc:spChg chg="mod">
          <ac:chgData name="Noah Schaufelberger" userId="1ff28c4b2ee955b0" providerId="LiveId" clId="{F90C805C-96E4-4365-881C-DC1169A1A7FC}" dt="2023-11-14T19:33:55.975" v="706" actId="20577"/>
          <ac:spMkLst>
            <pc:docMk/>
            <pc:sldMk cId="1541849068" sldId="301"/>
            <ac:spMk id="383" creationId="{00000000-0000-0000-0000-000000000000}"/>
          </ac:spMkLst>
        </pc:spChg>
      </pc:sldChg>
      <pc:sldChg chg="modSp add mod modTransition">
        <pc:chgData name="Noah Schaufelberger" userId="1ff28c4b2ee955b0" providerId="LiveId" clId="{F90C805C-96E4-4365-881C-DC1169A1A7FC}" dt="2023-11-14T21:15:17.854" v="1475"/>
        <pc:sldMkLst>
          <pc:docMk/>
          <pc:sldMk cId="800775629" sldId="302"/>
        </pc:sldMkLst>
        <pc:spChg chg="mod">
          <ac:chgData name="Noah Schaufelberger" userId="1ff28c4b2ee955b0" providerId="LiveId" clId="{F90C805C-96E4-4365-881C-DC1169A1A7FC}" dt="2023-11-14T19:34:50.161" v="735" actId="20577"/>
          <ac:spMkLst>
            <pc:docMk/>
            <pc:sldMk cId="800775629" sldId="302"/>
            <ac:spMk id="382" creationId="{00000000-0000-0000-0000-000000000000}"/>
          </ac:spMkLst>
        </pc:spChg>
      </pc:sldChg>
      <pc:sldMasterChg chg="delSldLayout">
        <pc:chgData name="Noah Schaufelberger" userId="1ff28c4b2ee955b0" providerId="LiveId" clId="{F90C805C-96E4-4365-881C-DC1169A1A7FC}" dt="2023-11-14T21:16:24.513" v="1484" actId="47"/>
        <pc:sldMasterMkLst>
          <pc:docMk/>
          <pc:sldMasterMk cId="0" sldId="2147483672"/>
        </pc:sldMasterMkLst>
        <pc:sldLayoutChg chg="del">
          <pc:chgData name="Noah Schaufelberger" userId="1ff28c4b2ee955b0" providerId="LiveId" clId="{F90C805C-96E4-4365-881C-DC1169A1A7FC}" dt="2023-11-14T21:16:24.513" v="1484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Noah Schaufelberger" userId="1ff28c4b2ee955b0" providerId="LiveId" clId="{F90C805C-96E4-4365-881C-DC1169A1A7FC}" dt="2023-11-14T21:13:09.037" v="1417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Noah Schaufelberger" userId="1ff28c4b2ee955b0" providerId="LiveId" clId="{F90C805C-96E4-4365-881C-DC1169A1A7FC}" dt="2023-11-14T21:16:24.513" v="1484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Noah Schaufelberger" userId="1ff28c4b2ee955b0" providerId="LiveId" clId="{F90C805C-96E4-4365-881C-DC1169A1A7FC}" dt="2023-11-14T21:13:09.037" v="1417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Noah Schaufelberger" userId="1ff28c4b2ee955b0" providerId="LiveId" clId="{F90C805C-96E4-4365-881C-DC1169A1A7FC}" dt="2023-11-14T19:30:13.296" v="661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Noah Schaufelberger" userId="1ff28c4b2ee955b0" providerId="LiveId" clId="{F90C805C-96E4-4365-881C-DC1169A1A7FC}" dt="2023-11-14T21:16:24.513" v="1484" actId="47"/>
        <pc:sldMasterMkLst>
          <pc:docMk/>
          <pc:sldMasterMk cId="0" sldId="2147483673"/>
        </pc:sldMasterMkLst>
        <pc:sldLayoutChg chg="del">
          <pc:chgData name="Noah Schaufelberger" userId="1ff28c4b2ee955b0" providerId="LiveId" clId="{F90C805C-96E4-4365-881C-DC1169A1A7FC}" dt="2023-11-14T21:16:24.513" v="1484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Noah Schaufelberger" userId="1ff28c4b2ee955b0" providerId="LiveId" clId="{F90C805C-96E4-4365-881C-DC1169A1A7FC}" dt="2023-11-14T21:16:24.513" v="1484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6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371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5b22d75719_0_21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5b22d75719_0_21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1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745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b22d75719_0_2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5b22d75719_0_2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b22d7571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b22d7571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24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8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6861786" y="4593467"/>
            <a:ext cx="2421237" cy="706360"/>
            <a:chOff x="-76439" y="4569403"/>
            <a:chExt cx="2421237" cy="70636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16"/>
          <p:cNvSpPr/>
          <p:nvPr/>
        </p:nvSpPr>
        <p:spPr>
          <a:xfrm flipH="1">
            <a:off x="8118431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 flipH="1">
            <a:off x="-837987" y="3491150"/>
            <a:ext cx="3304431" cy="2359299"/>
            <a:chOff x="6398434" y="3874100"/>
            <a:chExt cx="2343070" cy="1672905"/>
          </a:xfrm>
        </p:grpSpPr>
        <p:sp>
          <p:nvSpPr>
            <p:cNvPr id="195" name="Google Shape;195;p16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1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2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3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4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5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6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5" name="Google Shape;205;p17"/>
          <p:cNvGrpSpPr/>
          <p:nvPr/>
        </p:nvGrpSpPr>
        <p:grpSpPr>
          <a:xfrm>
            <a:off x="4513316" y="2516692"/>
            <a:ext cx="5140031" cy="5416592"/>
            <a:chOff x="4513316" y="2516692"/>
            <a:chExt cx="5140031" cy="5416592"/>
          </a:xfrm>
        </p:grpSpPr>
        <p:sp>
          <p:nvSpPr>
            <p:cNvPr id="206" name="Google Shape;206;p17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-382556" y="4002025"/>
            <a:ext cx="1269225" cy="740575"/>
            <a:chOff x="4805650" y="2718925"/>
            <a:chExt cx="1269225" cy="740575"/>
          </a:xfrm>
        </p:grpSpPr>
        <p:sp>
          <p:nvSpPr>
            <p:cNvPr id="210" name="Google Shape;210;p1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2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3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4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5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6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7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8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 flipH="1">
            <a:off x="-621321" y="2623328"/>
            <a:ext cx="2848550" cy="4337371"/>
            <a:chOff x="6744106" y="2623328"/>
            <a:chExt cx="2848550" cy="4337371"/>
          </a:xfrm>
        </p:grpSpPr>
        <p:sp>
          <p:nvSpPr>
            <p:cNvPr id="224" name="Google Shape;224;p18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509425" y="361088"/>
            <a:ext cx="1269225" cy="740575"/>
            <a:chOff x="4805650" y="2718925"/>
            <a:chExt cx="1269225" cy="740575"/>
          </a:xfrm>
        </p:grpSpPr>
        <p:sp>
          <p:nvSpPr>
            <p:cNvPr id="227" name="Google Shape;227;p1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rot="10800000" flipH="1">
            <a:off x="-2023569" y="-1733573"/>
            <a:ext cx="2734348" cy="2966397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1"/>
          </p:nvPr>
        </p:nvSpPr>
        <p:spPr>
          <a:xfrm>
            <a:off x="1033118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subTitle" idx="2"/>
          </p:nvPr>
        </p:nvSpPr>
        <p:spPr>
          <a:xfrm>
            <a:off x="3442200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3"/>
          </p:nvPr>
        </p:nvSpPr>
        <p:spPr>
          <a:xfrm>
            <a:off x="5853532" y="2040119"/>
            <a:ext cx="2255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4"/>
          </p:nvPr>
        </p:nvSpPr>
        <p:spPr>
          <a:xfrm>
            <a:off x="1033118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subTitle" idx="5"/>
          </p:nvPr>
        </p:nvSpPr>
        <p:spPr>
          <a:xfrm>
            <a:off x="3442200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6"/>
          </p:nvPr>
        </p:nvSpPr>
        <p:spPr>
          <a:xfrm>
            <a:off x="5853532" y="3665025"/>
            <a:ext cx="2255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7"/>
          </p:nvPr>
        </p:nvSpPr>
        <p:spPr>
          <a:xfrm>
            <a:off x="1033118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8"/>
          </p:nvPr>
        </p:nvSpPr>
        <p:spPr>
          <a:xfrm>
            <a:off x="3442200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subTitle" idx="9"/>
          </p:nvPr>
        </p:nvSpPr>
        <p:spPr>
          <a:xfrm>
            <a:off x="5853532" y="1314850"/>
            <a:ext cx="22551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13"/>
          </p:nvPr>
        </p:nvSpPr>
        <p:spPr>
          <a:xfrm>
            <a:off x="1033118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ubTitle" idx="14"/>
          </p:nvPr>
        </p:nvSpPr>
        <p:spPr>
          <a:xfrm>
            <a:off x="3442200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subTitle" idx="15"/>
          </p:nvPr>
        </p:nvSpPr>
        <p:spPr>
          <a:xfrm>
            <a:off x="5851282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6608975" y="2335023"/>
            <a:ext cx="3459330" cy="4341052"/>
            <a:chOff x="6608975" y="2335023"/>
            <a:chExt cx="3459330" cy="4341052"/>
          </a:xfrm>
        </p:grpSpPr>
        <p:grpSp>
          <p:nvGrpSpPr>
            <p:cNvPr id="246" name="Google Shape;246;p19"/>
            <p:cNvGrpSpPr/>
            <p:nvPr/>
          </p:nvGrpSpPr>
          <p:grpSpPr>
            <a:xfrm>
              <a:off x="6608975" y="4682350"/>
              <a:ext cx="1269225" cy="740575"/>
              <a:chOff x="4805650" y="2718925"/>
              <a:chExt cx="1269225" cy="740575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19"/>
            <p:cNvSpPr/>
            <p:nvPr/>
          </p:nvSpPr>
          <p:spPr>
            <a:xfrm rot="10800000">
              <a:off x="6998548" y="4197675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2700000">
              <a:off x="8987311" y="2189227"/>
              <a:ext cx="427045" cy="2026535"/>
            </a:xfrm>
            <a:custGeom>
              <a:avLst/>
              <a:gdLst/>
              <a:ahLst/>
              <a:cxnLst/>
              <a:rect l="l" t="t" r="r" b="b"/>
              <a:pathLst>
                <a:path w="10455" h="49614" extrusionOk="0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-1252100" y="-373650"/>
            <a:ext cx="2284525" cy="5517374"/>
            <a:chOff x="-1252100" y="-373650"/>
            <a:chExt cx="2284525" cy="5517374"/>
          </a:xfrm>
        </p:grpSpPr>
        <p:grpSp>
          <p:nvGrpSpPr>
            <p:cNvPr id="253" name="Google Shape;253;p19"/>
            <p:cNvGrpSpPr/>
            <p:nvPr/>
          </p:nvGrpSpPr>
          <p:grpSpPr>
            <a:xfrm>
              <a:off x="-73465" y="-58733"/>
              <a:ext cx="507553" cy="5202457"/>
              <a:chOff x="6539500" y="1042525"/>
              <a:chExt cx="346500" cy="355165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2066" extrusionOk="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19"/>
            <p:cNvSpPr/>
            <p:nvPr/>
          </p:nvSpPr>
          <p:spPr>
            <a:xfrm>
              <a:off x="-1252100" y="-373650"/>
              <a:ext cx="2284525" cy="2478400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rot="8100000" flipH="1">
            <a:off x="4141323" y="3975470"/>
            <a:ext cx="628203" cy="1992465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rot="5400000" flipH="1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67801" y="3552837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6"/>
          <p:cNvGrpSpPr/>
          <p:nvPr/>
        </p:nvGrpSpPr>
        <p:grpSpPr>
          <a:xfrm rot="5400000" flipH="1">
            <a:off x="8214086" y="226900"/>
            <a:ext cx="1269225" cy="740575"/>
            <a:chOff x="4805650" y="2718925"/>
            <a:chExt cx="1269225" cy="740575"/>
          </a:xfrm>
        </p:grpSpPr>
        <p:sp>
          <p:nvSpPr>
            <p:cNvPr id="72" name="Google Shape;72;p6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flipH="1">
            <a:off x="-849921" y="2547128"/>
            <a:ext cx="3077150" cy="4413571"/>
            <a:chOff x="6744106" y="2547128"/>
            <a:chExt cx="3077150" cy="4413571"/>
          </a:xfrm>
        </p:grpSpPr>
        <p:sp>
          <p:nvSpPr>
            <p:cNvPr id="76" name="Google Shape;76;p6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2700000">
              <a:off x="8929405" y="24970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8130325" y="4773849"/>
            <a:ext cx="1088650" cy="201300"/>
            <a:chOff x="2678325" y="4703600"/>
            <a:chExt cx="1088650" cy="201300"/>
          </a:xfrm>
        </p:grpSpPr>
        <p:sp>
          <p:nvSpPr>
            <p:cNvPr id="79" name="Google Shape;79;p6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5400000" flipH="1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 rot="-2700075" flipH="1">
            <a:off x="-157868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 rot="10800000">
            <a:off x="-733382" y="-2901533"/>
            <a:ext cx="5560019" cy="5936569"/>
            <a:chOff x="4513316" y="1996714"/>
            <a:chExt cx="5560019" cy="5936569"/>
          </a:xfrm>
        </p:grpSpPr>
        <p:sp>
          <p:nvSpPr>
            <p:cNvPr id="124" name="Google Shape;124;p11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2700000">
              <a:off x="8909630" y="1931350"/>
              <a:ext cx="589243" cy="1868896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-50" y="4476100"/>
            <a:ext cx="9144000" cy="6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8322044" y="207350"/>
            <a:ext cx="1269225" cy="740575"/>
            <a:chOff x="4805650" y="2718925"/>
            <a:chExt cx="1269225" cy="740575"/>
          </a:xfrm>
        </p:grpSpPr>
        <p:sp>
          <p:nvSpPr>
            <p:cNvPr id="129" name="Google Shape;129;p11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MILESTONE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</a:t>
            </a:r>
            <a:endParaRPr dirty="0"/>
          </a:p>
        </p:txBody>
      </p:sp>
      <p:sp>
        <p:nvSpPr>
          <p:cNvPr id="336" name="Google Shape;336;p27"/>
          <p:cNvSpPr/>
          <p:nvPr/>
        </p:nvSpPr>
        <p:spPr>
          <a:xfrm rot="2699612">
            <a:off x="8433021" y="1725010"/>
            <a:ext cx="491011" cy="3114623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 rot="10800000">
            <a:off x="-4682925" y="2330499"/>
            <a:ext cx="7057126" cy="7656025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850155" y="2260421"/>
            <a:ext cx="3710665" cy="1827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1980-1990 Template </a:t>
            </a:r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772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"/>
          <p:cNvSpPr/>
          <p:nvPr/>
        </p:nvSpPr>
        <p:spPr>
          <a:xfrm rot="10800000">
            <a:off x="5067852" y="2571749"/>
            <a:ext cx="5738498" cy="62254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1161A77-BC24-01C2-9A2E-D4C0F12A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83" y="1143982"/>
            <a:ext cx="6056033" cy="28555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850155" y="2260421"/>
            <a:ext cx="3710665" cy="1827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1991-2001 Template </a:t>
            </a:r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12592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2516EDD-88F5-D1AE-FB36-85391736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00" y="978252"/>
            <a:ext cx="6688800" cy="318699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689997" y="2251141"/>
            <a:ext cx="3764005" cy="1827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2002-2012 Template </a:t>
            </a:r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84906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F55800E-DC85-8969-A98D-0206A9519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6" y="853046"/>
            <a:ext cx="7270268" cy="34374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689997" y="2251141"/>
            <a:ext cx="3764005" cy="1827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2013-2023 Template </a:t>
            </a:r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77562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magine 28">
            <a:extLst>
              <a:ext uri="{FF2B5EF4-FFF2-40B4-BE49-F238E27FC236}">
                <a16:creationId xmlns:a16="http://schemas.microsoft.com/office/drawing/2014/main" id="{00D8ED7C-4365-97AC-092C-6E00BA1B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09" y="895098"/>
            <a:ext cx="6994982" cy="33533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DC7F7859-DD2D-93F9-30CC-E8DCF4A1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99050"/>
            <a:ext cx="7704000" cy="572700"/>
          </a:xfrm>
        </p:spPr>
        <p:txBody>
          <a:bodyPr/>
          <a:lstStyle/>
          <a:p>
            <a:pPr algn="ctr"/>
            <a:r>
              <a:rPr lang="it-CH" dirty="0" err="1"/>
              <a:t>Professor’s</a:t>
            </a:r>
            <a:r>
              <a:rPr lang="it-CH" dirty="0"/>
              <a:t> </a:t>
            </a:r>
            <a:r>
              <a:rPr lang="it-CH" dirty="0" err="1"/>
              <a:t>Considerations</a:t>
            </a:r>
            <a:endParaRPr lang="it-CH" dirty="0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title" idx="2"/>
          </p:nvPr>
        </p:nvSpPr>
        <p:spPr>
          <a:xfrm>
            <a:off x="688254" y="1362742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title" idx="3"/>
          </p:nvPr>
        </p:nvSpPr>
        <p:spPr>
          <a:xfrm>
            <a:off x="688254" y="2008407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title" idx="4"/>
          </p:nvPr>
        </p:nvSpPr>
        <p:spPr>
          <a:xfrm>
            <a:off x="4249627" y="1362742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title" idx="5"/>
          </p:nvPr>
        </p:nvSpPr>
        <p:spPr>
          <a:xfrm>
            <a:off x="4249627" y="2008405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title" idx="6"/>
          </p:nvPr>
        </p:nvSpPr>
        <p:spPr>
          <a:xfrm>
            <a:off x="4249627" y="2687496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title" idx="7"/>
          </p:nvPr>
        </p:nvSpPr>
        <p:spPr>
          <a:xfrm>
            <a:off x="688254" y="2687496"/>
            <a:ext cx="605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1"/>
          </p:nvPr>
        </p:nvSpPr>
        <p:spPr>
          <a:xfrm>
            <a:off x="1346579" y="1362742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Changes</a:t>
            </a:r>
            <a:endParaRPr dirty="0"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8"/>
          </p:nvPr>
        </p:nvSpPr>
        <p:spPr>
          <a:xfrm>
            <a:off x="4908156" y="1362742"/>
            <a:ext cx="2721717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1980-1990 Template </a:t>
            </a:r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9"/>
          </p:nvPr>
        </p:nvSpPr>
        <p:spPr>
          <a:xfrm>
            <a:off x="4908128" y="2687494"/>
            <a:ext cx="281726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t-CH" dirty="0"/>
              <a:t>2002-2012 Template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13"/>
          </p:nvPr>
        </p:nvSpPr>
        <p:spPr>
          <a:xfrm>
            <a:off x="1346579" y="2008404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Page</a:t>
            </a:r>
            <a:endParaRPr dirty="0"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14"/>
          </p:nvPr>
        </p:nvSpPr>
        <p:spPr>
          <a:xfrm>
            <a:off x="4908157" y="2008406"/>
            <a:ext cx="2721716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1991-2001 Template </a:t>
            </a:r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15"/>
          </p:nvPr>
        </p:nvSpPr>
        <p:spPr>
          <a:xfrm>
            <a:off x="1346579" y="2687494"/>
            <a:ext cx="2849946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1968-1979 Template </a:t>
            </a:r>
            <a:endParaRPr dirty="0"/>
          </a:p>
        </p:txBody>
      </p:sp>
      <p:sp>
        <p:nvSpPr>
          <p:cNvPr id="363" name="Google Shape;363;p29"/>
          <p:cNvSpPr/>
          <p:nvPr/>
        </p:nvSpPr>
        <p:spPr>
          <a:xfrm rot="2699636">
            <a:off x="8824153" y="1508820"/>
            <a:ext cx="524205" cy="3325180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2" name="Google Shape;355;p29">
            <a:extLst>
              <a:ext uri="{FF2B5EF4-FFF2-40B4-BE49-F238E27FC236}">
                <a16:creationId xmlns:a16="http://schemas.microsoft.com/office/drawing/2014/main" id="{FBE355C9-6065-C05B-0C18-9559C2695C80}"/>
              </a:ext>
            </a:extLst>
          </p:cNvPr>
          <p:cNvSpPr txBox="1">
            <a:spLocks/>
          </p:cNvSpPr>
          <p:nvPr/>
        </p:nvSpPr>
        <p:spPr>
          <a:xfrm>
            <a:off x="2511742" y="3333158"/>
            <a:ext cx="605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359;p29">
            <a:extLst>
              <a:ext uri="{FF2B5EF4-FFF2-40B4-BE49-F238E27FC236}">
                <a16:creationId xmlns:a16="http://schemas.microsoft.com/office/drawing/2014/main" id="{1667EA60-56DA-D26A-B46A-C2087296E830}"/>
              </a:ext>
            </a:extLst>
          </p:cNvPr>
          <p:cNvSpPr txBox="1">
            <a:spLocks/>
          </p:cNvSpPr>
          <p:nvPr/>
        </p:nvSpPr>
        <p:spPr>
          <a:xfrm>
            <a:off x="3170243" y="3333156"/>
            <a:ext cx="2817269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it-CH" dirty="0"/>
              <a:t>2013-2023 Template </a:t>
            </a:r>
          </a:p>
          <a:p>
            <a:pPr marL="0" indent="0"/>
            <a:endParaRPr lang="it-CH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8031783" y="-1160135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371" name="Google Shape;371;p30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Asap" panose="020B0604020202020204" charset="0"/>
              </a:rPr>
              <a:t>We are delighted with the collaborative efforts of the entire team and wish to express our gratitude to our CSS managers for their exceptional work. </a:t>
            </a:r>
          </a:p>
          <a:p>
            <a:pPr marL="0" indent="0">
              <a:buNone/>
            </a:pPr>
            <a:endParaRPr lang="en-US" dirty="0">
              <a:latin typeface="Asap" panose="020B0604020202020204" charset="0"/>
            </a:endParaRPr>
          </a:p>
          <a:p>
            <a:pPr marL="0" indent="0">
              <a:buNone/>
            </a:pPr>
            <a:r>
              <a:rPr lang="en-US" dirty="0">
                <a:latin typeface="Asap" panose="020B0604020202020204" charset="0"/>
              </a:rPr>
              <a:t>Their contributions were instrumental, and without them, achieving completion of the CSS today would not have been possible.</a:t>
            </a: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374" name="Google Shape;374;p3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0"/>
          <p:cNvSpPr/>
          <p:nvPr/>
        </p:nvSpPr>
        <p:spPr>
          <a:xfrm rot="10800000">
            <a:off x="-1333726" y="3342144"/>
            <a:ext cx="5184501" cy="5624481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8F0FF989-2EA3-3144-7474-506B845B8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5774" y="933361"/>
            <a:ext cx="2967427" cy="29674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264916" y="2141197"/>
            <a:ext cx="4775816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Changes</a:t>
            </a:r>
            <a:endParaRPr dirty="0"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Directory Tree</a:t>
            </a:r>
            <a:endParaRPr dirty="0"/>
          </a:p>
        </p:txBody>
      </p:sp>
      <p:sp>
        <p:nvSpPr>
          <p:cNvPr id="7" name="Google Shape;3786;p56">
            <a:extLst>
              <a:ext uri="{FF2B5EF4-FFF2-40B4-BE49-F238E27FC236}">
                <a16:creationId xmlns:a16="http://schemas.microsoft.com/office/drawing/2014/main" id="{F479686C-C69B-2169-6D21-917E900F843A}"/>
              </a:ext>
            </a:extLst>
          </p:cNvPr>
          <p:cNvSpPr/>
          <p:nvPr/>
        </p:nvSpPr>
        <p:spPr>
          <a:xfrm>
            <a:off x="3914058" y="1233131"/>
            <a:ext cx="1085416" cy="414509"/>
          </a:xfrm>
          <a:prstGeom prst="roundRect">
            <a:avLst>
              <a:gd name="adj" fmla="val 50000"/>
            </a:avLst>
          </a:prstGeom>
          <a:solidFill>
            <a:srgbClr val="FFFDA7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b="1" dirty="0">
                <a:solidFill>
                  <a:srgbClr val="303030"/>
                </a:solidFill>
                <a:latin typeface="Asap" charset="0"/>
              </a:rPr>
              <a:t>GROUP_1</a:t>
            </a:r>
            <a:endParaRPr b="1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8" name="Google Shape;3787;p56">
            <a:extLst>
              <a:ext uri="{FF2B5EF4-FFF2-40B4-BE49-F238E27FC236}">
                <a16:creationId xmlns:a16="http://schemas.microsoft.com/office/drawing/2014/main" id="{5574E4BD-9D7B-94AA-D731-FEF05790D88B}"/>
              </a:ext>
            </a:extLst>
          </p:cNvPr>
          <p:cNvSpPr/>
          <p:nvPr/>
        </p:nvSpPr>
        <p:spPr>
          <a:xfrm>
            <a:off x="6333308" y="2120655"/>
            <a:ext cx="1063524" cy="414509"/>
          </a:xfrm>
          <a:prstGeom prst="roundRect">
            <a:avLst>
              <a:gd name="adj" fmla="val 50000"/>
            </a:avLst>
          </a:prstGeom>
          <a:solidFill>
            <a:srgbClr val="FFFED2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1200" dirty="0">
                <a:solidFill>
                  <a:srgbClr val="303030"/>
                </a:solidFill>
                <a:latin typeface="Asap" charset="0"/>
              </a:rPr>
              <a:t>templates</a:t>
            </a:r>
            <a:endParaRPr sz="12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9" name="Google Shape;3788;p56">
            <a:extLst>
              <a:ext uri="{FF2B5EF4-FFF2-40B4-BE49-F238E27FC236}">
                <a16:creationId xmlns:a16="http://schemas.microsoft.com/office/drawing/2014/main" id="{2B608B0E-F97D-B129-DFFB-90E211EC7CEE}"/>
              </a:ext>
            </a:extLst>
          </p:cNvPr>
          <p:cNvSpPr/>
          <p:nvPr/>
        </p:nvSpPr>
        <p:spPr>
          <a:xfrm>
            <a:off x="1543847" y="2120656"/>
            <a:ext cx="1063524" cy="414509"/>
          </a:xfrm>
          <a:prstGeom prst="roundRect">
            <a:avLst>
              <a:gd name="adj" fmla="val 50000"/>
            </a:avLst>
          </a:prstGeom>
          <a:solidFill>
            <a:srgbClr val="FFFED2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1200" dirty="0" err="1">
                <a:solidFill>
                  <a:srgbClr val="303030"/>
                </a:solidFill>
                <a:latin typeface="Asap" charset="0"/>
              </a:rPr>
              <a:t>docs</a:t>
            </a:r>
            <a:endParaRPr sz="12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10" name="Google Shape;3789;p56">
            <a:extLst>
              <a:ext uri="{FF2B5EF4-FFF2-40B4-BE49-F238E27FC236}">
                <a16:creationId xmlns:a16="http://schemas.microsoft.com/office/drawing/2014/main" id="{E26D9612-EB79-43BF-4FAB-9BD88C388942}"/>
              </a:ext>
            </a:extLst>
          </p:cNvPr>
          <p:cNvSpPr/>
          <p:nvPr/>
        </p:nvSpPr>
        <p:spPr>
          <a:xfrm>
            <a:off x="1099345" y="295127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600" dirty="0">
                <a:solidFill>
                  <a:srgbClr val="303030"/>
                </a:solidFill>
                <a:latin typeface="Asap" charset="0"/>
              </a:rPr>
              <a:t>general</a:t>
            </a:r>
            <a:endParaRPr sz="1200" dirty="0">
              <a:solidFill>
                <a:srgbClr val="303030"/>
              </a:solidFill>
              <a:latin typeface="Asap" charset="0"/>
            </a:endParaRPr>
          </a:p>
        </p:txBody>
      </p:sp>
      <p:cxnSp>
        <p:nvCxnSpPr>
          <p:cNvPr id="14" name="Google Shape;3793;p56">
            <a:extLst>
              <a:ext uri="{FF2B5EF4-FFF2-40B4-BE49-F238E27FC236}">
                <a16:creationId xmlns:a16="http://schemas.microsoft.com/office/drawing/2014/main" id="{B8D06271-B57B-802F-548E-57014F5054D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5424411" y="679995"/>
            <a:ext cx="473015" cy="24083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3794;p56">
            <a:extLst>
              <a:ext uri="{FF2B5EF4-FFF2-40B4-BE49-F238E27FC236}">
                <a16:creationId xmlns:a16="http://schemas.microsoft.com/office/drawing/2014/main" id="{D0837244-FA77-FFF2-72D7-E7E99C36C5B6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3029679" y="693570"/>
            <a:ext cx="473016" cy="23811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3796;p56">
            <a:extLst>
              <a:ext uri="{FF2B5EF4-FFF2-40B4-BE49-F238E27FC236}">
                <a16:creationId xmlns:a16="http://schemas.microsoft.com/office/drawing/2014/main" id="{D43882AE-D8AF-6DFB-5BC5-83726F9487E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1533589" y="2409257"/>
            <a:ext cx="416112" cy="6679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3788;p56">
            <a:extLst>
              <a:ext uri="{FF2B5EF4-FFF2-40B4-BE49-F238E27FC236}">
                <a16:creationId xmlns:a16="http://schemas.microsoft.com/office/drawing/2014/main" id="{D3375335-943B-84CD-01DD-37A757CD1B4E}"/>
              </a:ext>
            </a:extLst>
          </p:cNvPr>
          <p:cNvSpPr/>
          <p:nvPr/>
        </p:nvSpPr>
        <p:spPr>
          <a:xfrm>
            <a:off x="2741648" y="2127003"/>
            <a:ext cx="1063524" cy="414509"/>
          </a:xfrm>
          <a:prstGeom prst="roundRect">
            <a:avLst>
              <a:gd name="adj" fmla="val 50000"/>
            </a:avLst>
          </a:prstGeom>
          <a:solidFill>
            <a:srgbClr val="FFFED2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1200" dirty="0">
                <a:solidFill>
                  <a:srgbClr val="303030"/>
                </a:solidFill>
                <a:latin typeface="Asap" charset="0"/>
              </a:rPr>
              <a:t>html</a:t>
            </a:r>
            <a:endParaRPr sz="12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26" name="Google Shape;3788;p56">
            <a:extLst>
              <a:ext uri="{FF2B5EF4-FFF2-40B4-BE49-F238E27FC236}">
                <a16:creationId xmlns:a16="http://schemas.microsoft.com/office/drawing/2014/main" id="{B14CF2C0-1F10-86BA-E3B6-6D5ABDFF2203}"/>
              </a:ext>
            </a:extLst>
          </p:cNvPr>
          <p:cNvSpPr/>
          <p:nvPr/>
        </p:nvSpPr>
        <p:spPr>
          <a:xfrm>
            <a:off x="3935950" y="2127540"/>
            <a:ext cx="1063524" cy="414509"/>
          </a:xfrm>
          <a:prstGeom prst="roundRect">
            <a:avLst>
              <a:gd name="adj" fmla="val 50000"/>
            </a:avLst>
          </a:prstGeom>
          <a:solidFill>
            <a:srgbClr val="FFFED2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1200" dirty="0" err="1">
                <a:solidFill>
                  <a:srgbClr val="303030"/>
                </a:solidFill>
                <a:latin typeface="Asap" charset="0"/>
              </a:rPr>
              <a:t>resources</a:t>
            </a:r>
            <a:endParaRPr sz="12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30" name="Google Shape;3788;p56">
            <a:extLst>
              <a:ext uri="{FF2B5EF4-FFF2-40B4-BE49-F238E27FC236}">
                <a16:creationId xmlns:a16="http://schemas.microsoft.com/office/drawing/2014/main" id="{42DC7AE3-3271-95AE-0890-7E07DC435F9E}"/>
              </a:ext>
            </a:extLst>
          </p:cNvPr>
          <p:cNvSpPr/>
          <p:nvPr/>
        </p:nvSpPr>
        <p:spPr>
          <a:xfrm>
            <a:off x="5134858" y="2134425"/>
            <a:ext cx="1063524" cy="414509"/>
          </a:xfrm>
          <a:prstGeom prst="roundRect">
            <a:avLst>
              <a:gd name="adj" fmla="val 50000"/>
            </a:avLst>
          </a:prstGeom>
          <a:solidFill>
            <a:srgbClr val="FFFED2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1200" dirty="0">
                <a:solidFill>
                  <a:srgbClr val="303030"/>
                </a:solidFill>
                <a:latin typeface="Asap" charset="0"/>
              </a:rPr>
              <a:t>styles</a:t>
            </a:r>
            <a:endParaRPr sz="1200" dirty="0">
              <a:solidFill>
                <a:srgbClr val="303030"/>
              </a:solidFill>
              <a:latin typeface="Asap" charset="0"/>
            </a:endParaRPr>
          </a:p>
        </p:txBody>
      </p:sp>
      <p:cxnSp>
        <p:nvCxnSpPr>
          <p:cNvPr id="435" name="Google Shape;3793;p56">
            <a:extLst>
              <a:ext uri="{FF2B5EF4-FFF2-40B4-BE49-F238E27FC236}">
                <a16:creationId xmlns:a16="http://schemas.microsoft.com/office/drawing/2014/main" id="{96BBA980-08D2-C675-B9BA-0277749D0447}"/>
              </a:ext>
            </a:extLst>
          </p:cNvPr>
          <p:cNvCxnSpPr>
            <a:cxnSpLocks/>
            <a:stCxn id="7" idx="2"/>
            <a:endCxn id="430" idx="0"/>
          </p:cNvCxnSpPr>
          <p:nvPr/>
        </p:nvCxnSpPr>
        <p:spPr>
          <a:xfrm rot="16200000" flipH="1">
            <a:off x="4818301" y="1286105"/>
            <a:ext cx="486785" cy="1209854"/>
          </a:xfrm>
          <a:prstGeom prst="bentConnector3">
            <a:avLst>
              <a:gd name="adj1" fmla="val 4869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3793;p56">
            <a:extLst>
              <a:ext uri="{FF2B5EF4-FFF2-40B4-BE49-F238E27FC236}">
                <a16:creationId xmlns:a16="http://schemas.microsoft.com/office/drawing/2014/main" id="{3C715DAA-E719-7ED9-304C-F8183FB4D233}"/>
              </a:ext>
            </a:extLst>
          </p:cNvPr>
          <p:cNvCxnSpPr>
            <a:cxnSpLocks/>
            <a:stCxn id="7" idx="2"/>
            <a:endCxn id="419" idx="0"/>
          </p:cNvCxnSpPr>
          <p:nvPr/>
        </p:nvCxnSpPr>
        <p:spPr>
          <a:xfrm rot="5400000">
            <a:off x="3625407" y="1295643"/>
            <a:ext cx="479363" cy="1183356"/>
          </a:xfrm>
          <a:prstGeom prst="bentConnector3">
            <a:avLst>
              <a:gd name="adj1" fmla="val 4900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Connettore diritto 457">
            <a:extLst>
              <a:ext uri="{FF2B5EF4-FFF2-40B4-BE49-F238E27FC236}">
                <a16:creationId xmlns:a16="http://schemas.microsoft.com/office/drawing/2014/main" id="{D0335478-6A48-F331-F084-12EF9BCC945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456766" y="1647640"/>
            <a:ext cx="1411" cy="475484"/>
          </a:xfrm>
          <a:prstGeom prst="line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2" name="Google Shape;3789;p56">
            <a:extLst>
              <a:ext uri="{FF2B5EF4-FFF2-40B4-BE49-F238E27FC236}">
                <a16:creationId xmlns:a16="http://schemas.microsoft.com/office/drawing/2014/main" id="{AA1E7AE7-70D5-6298-77B8-CDA68CEE3D93}"/>
              </a:ext>
            </a:extLst>
          </p:cNvPr>
          <p:cNvSpPr/>
          <p:nvPr/>
        </p:nvSpPr>
        <p:spPr>
          <a:xfrm>
            <a:off x="1767274" y="295127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600" dirty="0" err="1">
                <a:solidFill>
                  <a:srgbClr val="303030"/>
                </a:solidFill>
                <a:latin typeface="Asap" charset="0"/>
              </a:rPr>
              <a:t>how</a:t>
            </a:r>
            <a:r>
              <a:rPr lang="it-CH" sz="600" dirty="0">
                <a:solidFill>
                  <a:srgbClr val="303030"/>
                </a:solidFill>
                <a:latin typeface="Asap" charset="0"/>
              </a:rPr>
              <a:t>-to</a:t>
            </a:r>
            <a:endParaRPr sz="12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63" name="Google Shape;3789;p56">
            <a:extLst>
              <a:ext uri="{FF2B5EF4-FFF2-40B4-BE49-F238E27FC236}">
                <a16:creationId xmlns:a16="http://schemas.microsoft.com/office/drawing/2014/main" id="{BBD0DBD0-8EB7-5587-F504-4AFACAD3D85D}"/>
              </a:ext>
            </a:extLst>
          </p:cNvPr>
          <p:cNvSpPr/>
          <p:nvPr/>
        </p:nvSpPr>
        <p:spPr>
          <a:xfrm>
            <a:off x="2432625" y="295127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 err="1">
                <a:solidFill>
                  <a:srgbClr val="303030"/>
                </a:solidFill>
                <a:latin typeface="Asap" charset="0"/>
              </a:rPr>
              <a:t>Summaries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65" name="Google Shape;3789;p56">
            <a:extLst>
              <a:ext uri="{FF2B5EF4-FFF2-40B4-BE49-F238E27FC236}">
                <a16:creationId xmlns:a16="http://schemas.microsoft.com/office/drawing/2014/main" id="{2278C805-7BA1-17F1-B235-9818207436F8}"/>
              </a:ext>
            </a:extLst>
          </p:cNvPr>
          <p:cNvSpPr/>
          <p:nvPr/>
        </p:nvSpPr>
        <p:spPr>
          <a:xfrm>
            <a:off x="1339839" y="378189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>
                <a:solidFill>
                  <a:srgbClr val="303030"/>
                </a:solidFill>
                <a:latin typeface="Asap" charset="0"/>
              </a:rPr>
              <a:t>1968-1979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66" name="Google Shape;3789;p56">
            <a:extLst>
              <a:ext uri="{FF2B5EF4-FFF2-40B4-BE49-F238E27FC236}">
                <a16:creationId xmlns:a16="http://schemas.microsoft.com/office/drawing/2014/main" id="{29003024-5B13-CB8A-B6FA-09735BC256A5}"/>
              </a:ext>
            </a:extLst>
          </p:cNvPr>
          <p:cNvSpPr/>
          <p:nvPr/>
        </p:nvSpPr>
        <p:spPr>
          <a:xfrm>
            <a:off x="1990699" y="378189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>
                <a:solidFill>
                  <a:srgbClr val="303030"/>
                </a:solidFill>
                <a:latin typeface="Asap" charset="0"/>
              </a:rPr>
              <a:t>1980-1990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67" name="Google Shape;3789;p56">
            <a:extLst>
              <a:ext uri="{FF2B5EF4-FFF2-40B4-BE49-F238E27FC236}">
                <a16:creationId xmlns:a16="http://schemas.microsoft.com/office/drawing/2014/main" id="{9CF8676A-E85B-E767-F611-ED751A0ACD70}"/>
              </a:ext>
            </a:extLst>
          </p:cNvPr>
          <p:cNvSpPr/>
          <p:nvPr/>
        </p:nvSpPr>
        <p:spPr>
          <a:xfrm>
            <a:off x="2641559" y="378189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>
                <a:solidFill>
                  <a:srgbClr val="303030"/>
                </a:solidFill>
                <a:latin typeface="Asap" charset="0"/>
              </a:rPr>
              <a:t>1991-2001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68" name="Google Shape;3789;p56">
            <a:extLst>
              <a:ext uri="{FF2B5EF4-FFF2-40B4-BE49-F238E27FC236}">
                <a16:creationId xmlns:a16="http://schemas.microsoft.com/office/drawing/2014/main" id="{0146BCA6-23D0-FAFB-938E-76B7BA974A30}"/>
              </a:ext>
            </a:extLst>
          </p:cNvPr>
          <p:cNvSpPr/>
          <p:nvPr/>
        </p:nvSpPr>
        <p:spPr>
          <a:xfrm>
            <a:off x="3297386" y="378189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>
                <a:solidFill>
                  <a:srgbClr val="303030"/>
                </a:solidFill>
                <a:latin typeface="Asap" charset="0"/>
              </a:rPr>
              <a:t>2002-2012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69" name="Google Shape;3789;p56">
            <a:extLst>
              <a:ext uri="{FF2B5EF4-FFF2-40B4-BE49-F238E27FC236}">
                <a16:creationId xmlns:a16="http://schemas.microsoft.com/office/drawing/2014/main" id="{2046D678-6127-DC37-2127-4F24D21031BB}"/>
              </a:ext>
            </a:extLst>
          </p:cNvPr>
          <p:cNvSpPr/>
          <p:nvPr/>
        </p:nvSpPr>
        <p:spPr>
          <a:xfrm>
            <a:off x="3953213" y="378189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>
                <a:solidFill>
                  <a:srgbClr val="303030"/>
                </a:solidFill>
                <a:latin typeface="Asap" charset="0"/>
              </a:rPr>
              <a:t>2013-2023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70" name="Google Shape;3789;p56">
            <a:extLst>
              <a:ext uri="{FF2B5EF4-FFF2-40B4-BE49-F238E27FC236}">
                <a16:creationId xmlns:a16="http://schemas.microsoft.com/office/drawing/2014/main" id="{4CB13A66-66E3-741E-FB83-9BEB5F5CDBAB}"/>
              </a:ext>
            </a:extLst>
          </p:cNvPr>
          <p:cNvSpPr/>
          <p:nvPr/>
        </p:nvSpPr>
        <p:spPr>
          <a:xfrm>
            <a:off x="4609040" y="3781897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 err="1">
                <a:solidFill>
                  <a:srgbClr val="303030"/>
                </a:solidFill>
                <a:latin typeface="Asap" charset="0"/>
              </a:rPr>
              <a:t>main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sp>
        <p:nvSpPr>
          <p:cNvPr id="471" name="Google Shape;3789;p56">
            <a:extLst>
              <a:ext uri="{FF2B5EF4-FFF2-40B4-BE49-F238E27FC236}">
                <a16:creationId xmlns:a16="http://schemas.microsoft.com/office/drawing/2014/main" id="{BF1E8B19-1EC8-433A-09F8-CD8B7422E99B}"/>
              </a:ext>
            </a:extLst>
          </p:cNvPr>
          <p:cNvSpPr/>
          <p:nvPr/>
        </p:nvSpPr>
        <p:spPr>
          <a:xfrm>
            <a:off x="6556734" y="2888006"/>
            <a:ext cx="616672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>
                <a:solidFill>
                  <a:srgbClr val="303030"/>
                </a:solidFill>
                <a:latin typeface="Asap" charset="0"/>
              </a:rPr>
              <a:t>Clock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cxnSp>
        <p:nvCxnSpPr>
          <p:cNvPr id="473" name="Connettore a gomito 472">
            <a:extLst>
              <a:ext uri="{FF2B5EF4-FFF2-40B4-BE49-F238E27FC236}">
                <a16:creationId xmlns:a16="http://schemas.microsoft.com/office/drawing/2014/main" id="{FAA07A00-27AA-7818-5646-38A2AD598E92}"/>
              </a:ext>
            </a:extLst>
          </p:cNvPr>
          <p:cNvCxnSpPr>
            <a:stCxn id="9" idx="2"/>
            <a:endCxn id="462" idx="0"/>
          </p:cNvCxnSpPr>
          <p:nvPr/>
        </p:nvCxnSpPr>
        <p:spPr>
          <a:xfrm rot="16200000" flipH="1">
            <a:off x="1867553" y="2743220"/>
            <a:ext cx="416112" cy="1"/>
          </a:xfrm>
          <a:prstGeom prst="bentConnector3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5" name="Connettore a gomito 474">
            <a:extLst>
              <a:ext uri="{FF2B5EF4-FFF2-40B4-BE49-F238E27FC236}">
                <a16:creationId xmlns:a16="http://schemas.microsoft.com/office/drawing/2014/main" id="{AE92381D-1382-670D-FCD9-7A56DB35DEAA}"/>
              </a:ext>
            </a:extLst>
          </p:cNvPr>
          <p:cNvCxnSpPr>
            <a:cxnSpLocks/>
            <a:stCxn id="9" idx="2"/>
            <a:endCxn id="463" idx="0"/>
          </p:cNvCxnSpPr>
          <p:nvPr/>
        </p:nvCxnSpPr>
        <p:spPr>
          <a:xfrm rot="16200000" flipH="1">
            <a:off x="2200229" y="2410545"/>
            <a:ext cx="416112" cy="665352"/>
          </a:xfrm>
          <a:prstGeom prst="bentConnector3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Connettore a gomito 477">
            <a:extLst>
              <a:ext uri="{FF2B5EF4-FFF2-40B4-BE49-F238E27FC236}">
                <a16:creationId xmlns:a16="http://schemas.microsoft.com/office/drawing/2014/main" id="{5BD46FD7-E3F5-F968-7048-98394D890239}"/>
              </a:ext>
            </a:extLst>
          </p:cNvPr>
          <p:cNvCxnSpPr>
            <a:cxnSpLocks/>
            <a:stCxn id="465" idx="0"/>
            <a:endCxn id="419" idx="2"/>
          </p:cNvCxnSpPr>
          <p:nvPr/>
        </p:nvCxnSpPr>
        <p:spPr>
          <a:xfrm rot="5400000" flipH="1" flipV="1">
            <a:off x="1840600" y="2349088"/>
            <a:ext cx="1240385" cy="1625235"/>
          </a:xfrm>
          <a:prstGeom prst="bentConnector3">
            <a:avLst>
              <a:gd name="adj1" fmla="val 2043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Connettore a gomito 481">
            <a:extLst>
              <a:ext uri="{FF2B5EF4-FFF2-40B4-BE49-F238E27FC236}">
                <a16:creationId xmlns:a16="http://schemas.microsoft.com/office/drawing/2014/main" id="{05DC008E-4ABB-A70A-6BED-73268FD5F0F0}"/>
              </a:ext>
            </a:extLst>
          </p:cNvPr>
          <p:cNvCxnSpPr>
            <a:cxnSpLocks/>
            <a:stCxn id="466" idx="0"/>
            <a:endCxn id="419" idx="2"/>
          </p:cNvCxnSpPr>
          <p:nvPr/>
        </p:nvCxnSpPr>
        <p:spPr>
          <a:xfrm rot="5400000" flipH="1" flipV="1">
            <a:off x="2166030" y="2674518"/>
            <a:ext cx="1240385" cy="974375"/>
          </a:xfrm>
          <a:prstGeom prst="bentConnector3">
            <a:avLst>
              <a:gd name="adj1" fmla="val 2024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Connettore a gomito 486">
            <a:extLst>
              <a:ext uri="{FF2B5EF4-FFF2-40B4-BE49-F238E27FC236}">
                <a16:creationId xmlns:a16="http://schemas.microsoft.com/office/drawing/2014/main" id="{6C5B05BB-B122-AD85-47DA-B6BD25C6C424}"/>
              </a:ext>
            </a:extLst>
          </p:cNvPr>
          <p:cNvCxnSpPr>
            <a:cxnSpLocks/>
            <a:stCxn id="467" idx="0"/>
            <a:endCxn id="419" idx="2"/>
          </p:cNvCxnSpPr>
          <p:nvPr/>
        </p:nvCxnSpPr>
        <p:spPr>
          <a:xfrm rot="5400000" flipH="1" flipV="1">
            <a:off x="2491460" y="2999948"/>
            <a:ext cx="1240385" cy="323515"/>
          </a:xfrm>
          <a:prstGeom prst="bentConnector3">
            <a:avLst>
              <a:gd name="adj1" fmla="val 2043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Connettore a gomito 491">
            <a:extLst>
              <a:ext uri="{FF2B5EF4-FFF2-40B4-BE49-F238E27FC236}">
                <a16:creationId xmlns:a16="http://schemas.microsoft.com/office/drawing/2014/main" id="{C0BF64CD-FD37-51B5-4BD1-FB55E1664698}"/>
              </a:ext>
            </a:extLst>
          </p:cNvPr>
          <p:cNvCxnSpPr>
            <a:cxnSpLocks/>
            <a:stCxn id="419" idx="2"/>
            <a:endCxn id="468" idx="0"/>
          </p:cNvCxnSpPr>
          <p:nvPr/>
        </p:nvCxnSpPr>
        <p:spPr>
          <a:xfrm rot="16200000" flipH="1">
            <a:off x="2819374" y="2995548"/>
            <a:ext cx="1240385" cy="332312"/>
          </a:xfrm>
          <a:prstGeom prst="bentConnector3">
            <a:avLst>
              <a:gd name="adj1" fmla="val 7975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Connettore a gomito 496">
            <a:extLst>
              <a:ext uri="{FF2B5EF4-FFF2-40B4-BE49-F238E27FC236}">
                <a16:creationId xmlns:a16="http://schemas.microsoft.com/office/drawing/2014/main" id="{15A0487D-3058-B29C-7B88-DD5B3B3F4448}"/>
              </a:ext>
            </a:extLst>
          </p:cNvPr>
          <p:cNvCxnSpPr>
            <a:cxnSpLocks/>
            <a:stCxn id="469" idx="0"/>
            <a:endCxn id="419" idx="2"/>
          </p:cNvCxnSpPr>
          <p:nvPr/>
        </p:nvCxnSpPr>
        <p:spPr>
          <a:xfrm rot="16200000" flipV="1">
            <a:off x="3147288" y="2667635"/>
            <a:ext cx="1240385" cy="988139"/>
          </a:xfrm>
          <a:prstGeom prst="bentConnector3">
            <a:avLst>
              <a:gd name="adj1" fmla="val 2043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1" name="Connettore a gomito 500">
            <a:extLst>
              <a:ext uri="{FF2B5EF4-FFF2-40B4-BE49-F238E27FC236}">
                <a16:creationId xmlns:a16="http://schemas.microsoft.com/office/drawing/2014/main" id="{77BCCCD9-E38C-5E45-61EB-F7A3289920AB}"/>
              </a:ext>
            </a:extLst>
          </p:cNvPr>
          <p:cNvCxnSpPr>
            <a:cxnSpLocks/>
            <a:stCxn id="419" idx="2"/>
            <a:endCxn id="470" idx="0"/>
          </p:cNvCxnSpPr>
          <p:nvPr/>
        </p:nvCxnSpPr>
        <p:spPr>
          <a:xfrm rot="16200000" flipH="1">
            <a:off x="3475201" y="2339721"/>
            <a:ext cx="1240385" cy="1643966"/>
          </a:xfrm>
          <a:prstGeom prst="bentConnector3">
            <a:avLst>
              <a:gd name="adj1" fmla="val 7956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8" name="Google Shape;3789;p56">
            <a:extLst>
              <a:ext uri="{FF2B5EF4-FFF2-40B4-BE49-F238E27FC236}">
                <a16:creationId xmlns:a16="http://schemas.microsoft.com/office/drawing/2014/main" id="{FD4D2E27-25B5-E1D8-1635-3DF58023D5E3}"/>
              </a:ext>
            </a:extLst>
          </p:cNvPr>
          <p:cNvSpPr/>
          <p:nvPr/>
        </p:nvSpPr>
        <p:spPr>
          <a:xfrm>
            <a:off x="4531781" y="2925067"/>
            <a:ext cx="1079527" cy="240348"/>
          </a:xfrm>
          <a:prstGeom prst="roundRect">
            <a:avLst>
              <a:gd name="adj" fmla="val 50000"/>
            </a:avLst>
          </a:prstGeom>
          <a:solidFill>
            <a:srgbClr val="FFFFEB"/>
          </a:solidFill>
          <a:ln>
            <a:solidFill>
              <a:srgbClr val="30303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500" dirty="0">
                <a:solidFill>
                  <a:srgbClr val="303030"/>
                </a:solidFill>
                <a:latin typeface="Asap" charset="0"/>
              </a:rPr>
              <a:t>Directories </a:t>
            </a:r>
            <a:r>
              <a:rPr lang="it-CH" sz="500" dirty="0" err="1">
                <a:solidFill>
                  <a:srgbClr val="303030"/>
                </a:solidFill>
                <a:latin typeface="Asap" charset="0"/>
              </a:rPr>
              <a:t>sames</a:t>
            </a:r>
            <a:r>
              <a:rPr lang="it-CH" sz="500" dirty="0">
                <a:solidFill>
                  <a:srgbClr val="303030"/>
                </a:solidFill>
                <a:latin typeface="Asap" charset="0"/>
              </a:rPr>
              <a:t> </a:t>
            </a:r>
            <a:r>
              <a:rPr lang="it-CH" sz="500" dirty="0" err="1">
                <a:solidFill>
                  <a:srgbClr val="303030"/>
                </a:solidFill>
                <a:latin typeface="Asap" charset="0"/>
              </a:rPr>
              <a:t>as</a:t>
            </a:r>
            <a:r>
              <a:rPr lang="it-CH" sz="500" dirty="0">
                <a:solidFill>
                  <a:srgbClr val="303030"/>
                </a:solidFill>
                <a:latin typeface="Asap" charset="0"/>
              </a:rPr>
              <a:t> html</a:t>
            </a:r>
            <a:endParaRPr sz="1100" dirty="0">
              <a:solidFill>
                <a:srgbClr val="303030"/>
              </a:solidFill>
              <a:latin typeface="Asap" charset="0"/>
            </a:endParaRPr>
          </a:p>
        </p:txBody>
      </p:sp>
      <p:cxnSp>
        <p:nvCxnSpPr>
          <p:cNvPr id="520" name="Connettore a gomito 519">
            <a:extLst>
              <a:ext uri="{FF2B5EF4-FFF2-40B4-BE49-F238E27FC236}">
                <a16:creationId xmlns:a16="http://schemas.microsoft.com/office/drawing/2014/main" id="{C35BBBC1-752B-54D2-DD21-325188F26537}"/>
              </a:ext>
            </a:extLst>
          </p:cNvPr>
          <p:cNvCxnSpPr>
            <a:cxnSpLocks/>
            <a:stCxn id="426" idx="2"/>
            <a:endCxn id="518" idx="0"/>
          </p:cNvCxnSpPr>
          <p:nvPr/>
        </p:nvCxnSpPr>
        <p:spPr>
          <a:xfrm rot="16200000" flipH="1">
            <a:off x="4578119" y="2431641"/>
            <a:ext cx="383018" cy="603833"/>
          </a:xfrm>
          <a:prstGeom prst="bentConnector3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Connettore a gomito 522">
            <a:extLst>
              <a:ext uri="{FF2B5EF4-FFF2-40B4-BE49-F238E27FC236}">
                <a16:creationId xmlns:a16="http://schemas.microsoft.com/office/drawing/2014/main" id="{FD0EAC67-C1A5-3013-5DC1-05E3B746C4F4}"/>
              </a:ext>
            </a:extLst>
          </p:cNvPr>
          <p:cNvCxnSpPr>
            <a:cxnSpLocks/>
            <a:stCxn id="430" idx="2"/>
            <a:endCxn id="518" idx="0"/>
          </p:cNvCxnSpPr>
          <p:nvPr/>
        </p:nvCxnSpPr>
        <p:spPr>
          <a:xfrm rot="5400000">
            <a:off x="5181017" y="2439463"/>
            <a:ext cx="376133" cy="595075"/>
          </a:xfrm>
          <a:prstGeom prst="bentConnector3">
            <a:avLst>
              <a:gd name="adj1" fmla="val 49367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8" name="Connettore diritto 527">
            <a:extLst>
              <a:ext uri="{FF2B5EF4-FFF2-40B4-BE49-F238E27FC236}">
                <a16:creationId xmlns:a16="http://schemas.microsoft.com/office/drawing/2014/main" id="{ECDD615C-FAFB-EA7C-CA1A-6FED5DABA537}"/>
              </a:ext>
            </a:extLst>
          </p:cNvPr>
          <p:cNvCxnSpPr>
            <a:stCxn id="8" idx="2"/>
            <a:endCxn id="471" idx="0"/>
          </p:cNvCxnSpPr>
          <p:nvPr/>
        </p:nvCxnSpPr>
        <p:spPr>
          <a:xfrm>
            <a:off x="6865070" y="2535164"/>
            <a:ext cx="0" cy="352842"/>
          </a:xfrm>
          <a:prstGeom prst="line">
            <a:avLst/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264916" y="2141197"/>
            <a:ext cx="4775816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Page</a:t>
            </a:r>
            <a:endParaRPr dirty="0"/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flipH="1">
            <a:off x="5592903" y="-2586025"/>
            <a:ext cx="4300847" cy="4665836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64809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/>
          <p:nvPr/>
        </p:nvSpPr>
        <p:spPr>
          <a:xfrm>
            <a:off x="-215800" y="4273250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3"/>
          <p:cNvSpPr txBox="1">
            <a:spLocks noGrp="1"/>
          </p:cNvSpPr>
          <p:nvPr>
            <p:ph type="subTitle" idx="1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Inspiration</a:t>
            </a:r>
            <a:endParaRPr dirty="0"/>
          </a:p>
        </p:txBody>
      </p:sp>
      <p:sp>
        <p:nvSpPr>
          <p:cNvPr id="420" name="Google Shape;420;p33"/>
          <p:cNvSpPr txBox="1">
            <a:spLocks noGrp="1"/>
          </p:cNvSpPr>
          <p:nvPr>
            <p:ph type="subTitle" idx="5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Collaboration</a:t>
            </a:r>
            <a:endParaRPr dirty="0"/>
          </a:p>
        </p:txBody>
      </p:sp>
      <p:sp>
        <p:nvSpPr>
          <p:cNvPr id="421" name="Google Shape;421;p33"/>
          <p:cNvSpPr txBox="1">
            <a:spLocks noGrp="1"/>
          </p:cNvSpPr>
          <p:nvPr>
            <p:ph type="subTitle" idx="6"/>
          </p:nvPr>
        </p:nvSpPr>
        <p:spPr>
          <a:xfrm>
            <a:off x="6056425" y="2094270"/>
            <a:ext cx="2296200" cy="420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Universal</a:t>
            </a:r>
            <a:endParaRPr dirty="0"/>
          </a:p>
        </p:txBody>
      </p:sp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Templates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2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 template is inspired based on a different year span</a:t>
            </a:r>
            <a:endParaRPr dirty="0"/>
          </a:p>
        </p:txBody>
      </p:sp>
      <p:sp>
        <p:nvSpPr>
          <p:cNvPr id="424" name="Google Shape;424;p33"/>
          <p:cNvSpPr txBox="1">
            <a:spLocks noGrp="1"/>
          </p:cNvSpPr>
          <p:nvPr>
            <p:ph type="subTitle" idx="3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CSS leader collaborated and crafted the optimal template</a:t>
            </a:r>
            <a:endParaRPr dirty="0"/>
          </a:p>
        </p:txBody>
      </p:sp>
      <p:sp>
        <p:nvSpPr>
          <p:cNvPr id="425" name="Google Shape;425;p33"/>
          <p:cNvSpPr txBox="1">
            <a:spLocks noGrp="1"/>
          </p:cNvSpPr>
          <p:nvPr>
            <p:ph type="subTitle" idx="4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Fully adaptable to the specific needs of each subgroup.</a:t>
            </a:r>
          </a:p>
        </p:txBody>
      </p:sp>
      <p:grpSp>
        <p:nvGrpSpPr>
          <p:cNvPr id="2" name="Google Shape;714;p47">
            <a:extLst>
              <a:ext uri="{FF2B5EF4-FFF2-40B4-BE49-F238E27FC236}">
                <a16:creationId xmlns:a16="http://schemas.microsoft.com/office/drawing/2014/main" id="{5E050ABA-6134-3A11-5C12-ADBB40E72500}"/>
              </a:ext>
            </a:extLst>
          </p:cNvPr>
          <p:cNvGrpSpPr/>
          <p:nvPr/>
        </p:nvGrpSpPr>
        <p:grpSpPr>
          <a:xfrm>
            <a:off x="4399215" y="2209769"/>
            <a:ext cx="345569" cy="211329"/>
            <a:chOff x="7236233" y="2885839"/>
            <a:chExt cx="365449" cy="223487"/>
          </a:xfrm>
        </p:grpSpPr>
        <p:sp>
          <p:nvSpPr>
            <p:cNvPr id="3" name="Google Shape;715;p47">
              <a:extLst>
                <a:ext uri="{FF2B5EF4-FFF2-40B4-BE49-F238E27FC236}">
                  <a16:creationId xmlns:a16="http://schemas.microsoft.com/office/drawing/2014/main" id="{7CE2B168-F9F4-50B6-FCD0-FB396A43A79A}"/>
                </a:ext>
              </a:extLst>
            </p:cNvPr>
            <p:cNvSpPr/>
            <p:nvPr/>
          </p:nvSpPr>
          <p:spPr>
            <a:xfrm>
              <a:off x="7504217" y="2920300"/>
              <a:ext cx="73125" cy="73120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024" y="0"/>
                  </a:moveTo>
                  <a:cubicBezTo>
                    <a:pt x="453" y="0"/>
                    <a:pt x="0" y="453"/>
                    <a:pt x="0" y="1024"/>
                  </a:cubicBezTo>
                  <a:cubicBezTo>
                    <a:pt x="0" y="1596"/>
                    <a:pt x="453" y="2072"/>
                    <a:pt x="1024" y="2072"/>
                  </a:cubicBezTo>
                  <a:cubicBezTo>
                    <a:pt x="1620" y="2072"/>
                    <a:pt x="2072" y="1596"/>
                    <a:pt x="2072" y="1024"/>
                  </a:cubicBezTo>
                  <a:cubicBezTo>
                    <a:pt x="2072" y="453"/>
                    <a:pt x="1620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16;p47">
              <a:extLst>
                <a:ext uri="{FF2B5EF4-FFF2-40B4-BE49-F238E27FC236}">
                  <a16:creationId xmlns:a16="http://schemas.microsoft.com/office/drawing/2014/main" id="{103BC77D-A0F4-0E0E-7E5E-6AF9CFDC7C74}"/>
                </a:ext>
              </a:extLst>
            </p:cNvPr>
            <p:cNvSpPr/>
            <p:nvPr/>
          </p:nvSpPr>
          <p:spPr>
            <a:xfrm>
              <a:off x="7259761" y="2920300"/>
              <a:ext cx="73125" cy="73120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048" y="0"/>
                  </a:moveTo>
                  <a:cubicBezTo>
                    <a:pt x="476" y="0"/>
                    <a:pt x="0" y="453"/>
                    <a:pt x="0" y="1024"/>
                  </a:cubicBezTo>
                  <a:cubicBezTo>
                    <a:pt x="0" y="1596"/>
                    <a:pt x="476" y="2072"/>
                    <a:pt x="1048" y="2072"/>
                  </a:cubicBezTo>
                  <a:cubicBezTo>
                    <a:pt x="1620" y="2072"/>
                    <a:pt x="2072" y="1596"/>
                    <a:pt x="2072" y="1024"/>
                  </a:cubicBezTo>
                  <a:cubicBezTo>
                    <a:pt x="2072" y="453"/>
                    <a:pt x="1620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17;p47">
              <a:extLst>
                <a:ext uri="{FF2B5EF4-FFF2-40B4-BE49-F238E27FC236}">
                  <a16:creationId xmlns:a16="http://schemas.microsoft.com/office/drawing/2014/main" id="{9771757C-75D1-E6C7-8D1E-E9260BDBE27A}"/>
                </a:ext>
              </a:extLst>
            </p:cNvPr>
            <p:cNvSpPr/>
            <p:nvPr/>
          </p:nvSpPr>
          <p:spPr>
            <a:xfrm>
              <a:off x="7366433" y="2885839"/>
              <a:ext cx="104202" cy="103384"/>
            </a:xfrm>
            <a:custGeom>
              <a:avLst/>
              <a:gdLst/>
              <a:ahLst/>
              <a:cxnLst/>
              <a:rect l="l" t="t" r="r" b="b"/>
              <a:pathLst>
                <a:path w="2954" h="2931" extrusionOk="0">
                  <a:moveTo>
                    <a:pt x="1477" y="1"/>
                  </a:moveTo>
                  <a:cubicBezTo>
                    <a:pt x="667" y="1"/>
                    <a:pt x="1" y="644"/>
                    <a:pt x="1" y="1454"/>
                  </a:cubicBezTo>
                  <a:cubicBezTo>
                    <a:pt x="1" y="2263"/>
                    <a:pt x="667" y="2930"/>
                    <a:pt x="1477" y="2930"/>
                  </a:cubicBezTo>
                  <a:cubicBezTo>
                    <a:pt x="2287" y="2930"/>
                    <a:pt x="2954" y="2263"/>
                    <a:pt x="2954" y="1454"/>
                  </a:cubicBezTo>
                  <a:cubicBezTo>
                    <a:pt x="2954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8;p47">
              <a:extLst>
                <a:ext uri="{FF2B5EF4-FFF2-40B4-BE49-F238E27FC236}">
                  <a16:creationId xmlns:a16="http://schemas.microsoft.com/office/drawing/2014/main" id="{B60D9F68-7FF1-630B-EA6F-B26A54DA2892}"/>
                </a:ext>
              </a:extLst>
            </p:cNvPr>
            <p:cNvSpPr/>
            <p:nvPr/>
          </p:nvSpPr>
          <p:spPr>
            <a:xfrm>
              <a:off x="7236233" y="3023613"/>
              <a:ext cx="106707" cy="54637"/>
            </a:xfrm>
            <a:custGeom>
              <a:avLst/>
              <a:gdLst/>
              <a:ahLst/>
              <a:cxnLst/>
              <a:rect l="l" t="t" r="r" b="b"/>
              <a:pathLst>
                <a:path w="3025" h="1549" extrusionOk="0">
                  <a:moveTo>
                    <a:pt x="1048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429"/>
                  </a:lnTo>
                  <a:cubicBezTo>
                    <a:pt x="0" y="1501"/>
                    <a:pt x="48" y="1548"/>
                    <a:pt x="119" y="1548"/>
                  </a:cubicBezTo>
                  <a:lnTo>
                    <a:pt x="2287" y="1548"/>
                  </a:lnTo>
                  <a:cubicBezTo>
                    <a:pt x="2334" y="1025"/>
                    <a:pt x="2620" y="548"/>
                    <a:pt x="3025" y="215"/>
                  </a:cubicBezTo>
                  <a:cubicBezTo>
                    <a:pt x="2858" y="72"/>
                    <a:pt x="2620" y="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9;p47">
              <a:extLst>
                <a:ext uri="{FF2B5EF4-FFF2-40B4-BE49-F238E27FC236}">
                  <a16:creationId xmlns:a16="http://schemas.microsoft.com/office/drawing/2014/main" id="{5E43ED82-A14E-788D-C9BC-EBDB546717C8}"/>
                </a:ext>
              </a:extLst>
            </p:cNvPr>
            <p:cNvSpPr/>
            <p:nvPr/>
          </p:nvSpPr>
          <p:spPr>
            <a:xfrm>
              <a:off x="7338706" y="3039592"/>
              <a:ext cx="159655" cy="69734"/>
            </a:xfrm>
            <a:custGeom>
              <a:avLst/>
              <a:gdLst/>
              <a:ahLst/>
              <a:cxnLst/>
              <a:rect l="l" t="t" r="r" b="b"/>
              <a:pathLst>
                <a:path w="4526" h="1977" extrusionOk="0">
                  <a:moveTo>
                    <a:pt x="1334" y="0"/>
                  </a:moveTo>
                  <a:cubicBezTo>
                    <a:pt x="596" y="0"/>
                    <a:pt x="1" y="595"/>
                    <a:pt x="1" y="1310"/>
                  </a:cubicBezTo>
                  <a:lnTo>
                    <a:pt x="1" y="1810"/>
                  </a:lnTo>
                  <a:cubicBezTo>
                    <a:pt x="1" y="1905"/>
                    <a:pt x="72" y="1977"/>
                    <a:pt x="167" y="1977"/>
                  </a:cubicBezTo>
                  <a:lnTo>
                    <a:pt x="4383" y="1977"/>
                  </a:lnTo>
                  <a:cubicBezTo>
                    <a:pt x="4454" y="1977"/>
                    <a:pt x="4526" y="1905"/>
                    <a:pt x="4526" y="1810"/>
                  </a:cubicBezTo>
                  <a:lnTo>
                    <a:pt x="4526" y="1310"/>
                  </a:lnTo>
                  <a:cubicBezTo>
                    <a:pt x="4526" y="595"/>
                    <a:pt x="3954" y="0"/>
                    <a:pt x="3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0;p47">
              <a:extLst>
                <a:ext uri="{FF2B5EF4-FFF2-40B4-BE49-F238E27FC236}">
                  <a16:creationId xmlns:a16="http://schemas.microsoft.com/office/drawing/2014/main" id="{5BFA8B68-6F7F-C1F9-B648-9DF8A494D905}"/>
                </a:ext>
              </a:extLst>
            </p:cNvPr>
            <p:cNvSpPr/>
            <p:nvPr/>
          </p:nvSpPr>
          <p:spPr>
            <a:xfrm>
              <a:off x="7494128" y="3022767"/>
              <a:ext cx="107553" cy="55484"/>
            </a:xfrm>
            <a:custGeom>
              <a:avLst/>
              <a:gdLst/>
              <a:ahLst/>
              <a:cxnLst/>
              <a:rect l="l" t="t" r="r" b="b"/>
              <a:pathLst>
                <a:path w="3049" h="1573" extrusionOk="0">
                  <a:moveTo>
                    <a:pt x="643" y="1"/>
                  </a:moveTo>
                  <a:cubicBezTo>
                    <a:pt x="405" y="1"/>
                    <a:pt x="191" y="96"/>
                    <a:pt x="0" y="239"/>
                  </a:cubicBezTo>
                  <a:cubicBezTo>
                    <a:pt x="429" y="548"/>
                    <a:pt x="691" y="1049"/>
                    <a:pt x="762" y="1572"/>
                  </a:cubicBezTo>
                  <a:lnTo>
                    <a:pt x="2930" y="1572"/>
                  </a:lnTo>
                  <a:cubicBezTo>
                    <a:pt x="3001" y="1572"/>
                    <a:pt x="3049" y="1525"/>
                    <a:pt x="3049" y="1453"/>
                  </a:cubicBezTo>
                  <a:lnTo>
                    <a:pt x="3049" y="1049"/>
                  </a:lnTo>
                  <a:cubicBezTo>
                    <a:pt x="3049" y="477"/>
                    <a:pt x="2572" y="1"/>
                    <a:pt x="2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44;p47">
            <a:extLst>
              <a:ext uri="{FF2B5EF4-FFF2-40B4-BE49-F238E27FC236}">
                <a16:creationId xmlns:a16="http://schemas.microsoft.com/office/drawing/2014/main" id="{7E72640B-4690-95AB-9ACA-43012DC6921E}"/>
              </a:ext>
            </a:extLst>
          </p:cNvPr>
          <p:cNvGrpSpPr/>
          <p:nvPr/>
        </p:nvGrpSpPr>
        <p:grpSpPr>
          <a:xfrm>
            <a:off x="1789722" y="1439957"/>
            <a:ext cx="357477" cy="347579"/>
            <a:chOff x="7240430" y="1491847"/>
            <a:chExt cx="378042" cy="367575"/>
          </a:xfrm>
        </p:grpSpPr>
        <p:sp>
          <p:nvSpPr>
            <p:cNvPr id="10" name="Google Shape;745;p47">
              <a:extLst>
                <a:ext uri="{FF2B5EF4-FFF2-40B4-BE49-F238E27FC236}">
                  <a16:creationId xmlns:a16="http://schemas.microsoft.com/office/drawing/2014/main" id="{66178FD8-E08D-E5FA-4A61-20089B24F3BF}"/>
                </a:ext>
              </a:extLst>
            </p:cNvPr>
            <p:cNvSpPr/>
            <p:nvPr/>
          </p:nvSpPr>
          <p:spPr>
            <a:xfrm>
              <a:off x="7489084" y="1738896"/>
              <a:ext cx="59685" cy="33932"/>
            </a:xfrm>
            <a:custGeom>
              <a:avLst/>
              <a:gdLst/>
              <a:ahLst/>
              <a:cxnLst/>
              <a:rect l="l" t="t" r="r" b="b"/>
              <a:pathLst>
                <a:path w="1692" h="962" extrusionOk="0">
                  <a:moveTo>
                    <a:pt x="644" y="1"/>
                  </a:moveTo>
                  <a:lnTo>
                    <a:pt x="1" y="953"/>
                  </a:lnTo>
                  <a:cubicBezTo>
                    <a:pt x="58" y="959"/>
                    <a:pt x="115" y="962"/>
                    <a:pt x="172" y="962"/>
                  </a:cubicBezTo>
                  <a:cubicBezTo>
                    <a:pt x="820" y="962"/>
                    <a:pt x="1407" y="592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6;p47">
              <a:extLst>
                <a:ext uri="{FF2B5EF4-FFF2-40B4-BE49-F238E27FC236}">
                  <a16:creationId xmlns:a16="http://schemas.microsoft.com/office/drawing/2014/main" id="{A7DBDAAD-7F42-76F9-88F7-2EF57FC4DC8E}"/>
                </a:ext>
              </a:extLst>
            </p:cNvPr>
            <p:cNvSpPr/>
            <p:nvPr/>
          </p:nvSpPr>
          <p:spPr>
            <a:xfrm>
              <a:off x="7382412" y="1640626"/>
              <a:ext cx="118453" cy="218795"/>
            </a:xfrm>
            <a:custGeom>
              <a:avLst/>
              <a:gdLst/>
              <a:ahLst/>
              <a:cxnLst/>
              <a:rect l="l" t="t" r="r" b="b"/>
              <a:pathLst>
                <a:path w="3358" h="6203" extrusionOk="0">
                  <a:moveTo>
                    <a:pt x="929" y="0"/>
                  </a:moveTo>
                  <a:cubicBezTo>
                    <a:pt x="857" y="0"/>
                    <a:pt x="786" y="48"/>
                    <a:pt x="762" y="120"/>
                  </a:cubicBezTo>
                  <a:lnTo>
                    <a:pt x="48" y="2787"/>
                  </a:lnTo>
                  <a:cubicBezTo>
                    <a:pt x="0" y="2906"/>
                    <a:pt x="95" y="3049"/>
                    <a:pt x="238" y="3049"/>
                  </a:cubicBezTo>
                  <a:lnTo>
                    <a:pt x="1024" y="3049"/>
                  </a:lnTo>
                  <a:cubicBezTo>
                    <a:pt x="1143" y="3049"/>
                    <a:pt x="1215" y="3144"/>
                    <a:pt x="1191" y="3263"/>
                  </a:cubicBezTo>
                  <a:lnTo>
                    <a:pt x="524" y="6145"/>
                  </a:lnTo>
                  <a:cubicBezTo>
                    <a:pt x="524" y="6168"/>
                    <a:pt x="548" y="6192"/>
                    <a:pt x="572" y="6192"/>
                  </a:cubicBezTo>
                  <a:cubicBezTo>
                    <a:pt x="580" y="6200"/>
                    <a:pt x="585" y="6203"/>
                    <a:pt x="589" y="6203"/>
                  </a:cubicBezTo>
                  <a:cubicBezTo>
                    <a:pt x="598" y="6203"/>
                    <a:pt x="603" y="6192"/>
                    <a:pt x="619" y="6192"/>
                  </a:cubicBezTo>
                  <a:lnTo>
                    <a:pt x="3287" y="2120"/>
                  </a:lnTo>
                  <a:cubicBezTo>
                    <a:pt x="3358" y="2025"/>
                    <a:pt x="3287" y="1906"/>
                    <a:pt x="3167" y="1906"/>
                  </a:cubicBezTo>
                  <a:lnTo>
                    <a:pt x="2358" y="1906"/>
                  </a:lnTo>
                  <a:cubicBezTo>
                    <a:pt x="2262" y="1906"/>
                    <a:pt x="2215" y="1810"/>
                    <a:pt x="2262" y="1739"/>
                  </a:cubicBezTo>
                  <a:lnTo>
                    <a:pt x="2929" y="167"/>
                  </a:lnTo>
                  <a:cubicBezTo>
                    <a:pt x="2953" y="96"/>
                    <a:pt x="2905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7;p47">
              <a:extLst>
                <a:ext uri="{FF2B5EF4-FFF2-40B4-BE49-F238E27FC236}">
                  <a16:creationId xmlns:a16="http://schemas.microsoft.com/office/drawing/2014/main" id="{82CCCA52-FC36-B75C-0AFE-F64B526A7448}"/>
                </a:ext>
              </a:extLst>
            </p:cNvPr>
            <p:cNvSpPr/>
            <p:nvPr/>
          </p:nvSpPr>
          <p:spPr>
            <a:xfrm>
              <a:off x="7240430" y="1491847"/>
              <a:ext cx="378042" cy="223557"/>
            </a:xfrm>
            <a:custGeom>
              <a:avLst/>
              <a:gdLst/>
              <a:ahLst/>
              <a:cxnLst/>
              <a:rect l="l" t="t" r="r" b="b"/>
              <a:pathLst>
                <a:path w="10717" h="6338" extrusionOk="0">
                  <a:moveTo>
                    <a:pt x="4359" y="2278"/>
                  </a:moveTo>
                  <a:cubicBezTo>
                    <a:pt x="4484" y="2278"/>
                    <a:pt x="4609" y="2290"/>
                    <a:pt x="4740" y="2313"/>
                  </a:cubicBezTo>
                  <a:cubicBezTo>
                    <a:pt x="4930" y="2337"/>
                    <a:pt x="5049" y="2528"/>
                    <a:pt x="5002" y="2694"/>
                  </a:cubicBezTo>
                  <a:cubicBezTo>
                    <a:pt x="4961" y="2856"/>
                    <a:pt x="4834" y="2967"/>
                    <a:pt x="4695" y="2967"/>
                  </a:cubicBezTo>
                  <a:cubicBezTo>
                    <a:pt x="4670" y="2967"/>
                    <a:pt x="4645" y="2963"/>
                    <a:pt x="4620" y="2956"/>
                  </a:cubicBezTo>
                  <a:cubicBezTo>
                    <a:pt x="4540" y="2942"/>
                    <a:pt x="4460" y="2936"/>
                    <a:pt x="4380" y="2936"/>
                  </a:cubicBezTo>
                  <a:cubicBezTo>
                    <a:pt x="3918" y="2936"/>
                    <a:pt x="3483" y="3166"/>
                    <a:pt x="3239" y="3552"/>
                  </a:cubicBezTo>
                  <a:cubicBezTo>
                    <a:pt x="3177" y="3661"/>
                    <a:pt x="3073" y="3719"/>
                    <a:pt x="2969" y="3719"/>
                  </a:cubicBezTo>
                  <a:cubicBezTo>
                    <a:pt x="2914" y="3719"/>
                    <a:pt x="2860" y="3703"/>
                    <a:pt x="2811" y="3671"/>
                  </a:cubicBezTo>
                  <a:cubicBezTo>
                    <a:pt x="2644" y="3576"/>
                    <a:pt x="2596" y="3385"/>
                    <a:pt x="2691" y="3218"/>
                  </a:cubicBezTo>
                  <a:cubicBezTo>
                    <a:pt x="2953" y="2742"/>
                    <a:pt x="3430" y="2409"/>
                    <a:pt x="3977" y="2313"/>
                  </a:cubicBezTo>
                  <a:cubicBezTo>
                    <a:pt x="4108" y="2290"/>
                    <a:pt x="4233" y="2278"/>
                    <a:pt x="4359" y="2278"/>
                  </a:cubicBezTo>
                  <a:close/>
                  <a:moveTo>
                    <a:pt x="4292" y="0"/>
                  </a:moveTo>
                  <a:cubicBezTo>
                    <a:pt x="3622" y="0"/>
                    <a:pt x="2945" y="492"/>
                    <a:pt x="3049" y="1385"/>
                  </a:cubicBezTo>
                  <a:lnTo>
                    <a:pt x="3049" y="1480"/>
                  </a:lnTo>
                  <a:lnTo>
                    <a:pt x="2977" y="1385"/>
                  </a:lnTo>
                  <a:cubicBezTo>
                    <a:pt x="2750" y="1118"/>
                    <a:pt x="2426" y="978"/>
                    <a:pt x="2101" y="978"/>
                  </a:cubicBezTo>
                  <a:cubicBezTo>
                    <a:pt x="1846" y="978"/>
                    <a:pt x="1591" y="1064"/>
                    <a:pt x="1382" y="1242"/>
                  </a:cubicBezTo>
                  <a:cubicBezTo>
                    <a:pt x="858" y="1647"/>
                    <a:pt x="786" y="2409"/>
                    <a:pt x="1215" y="2933"/>
                  </a:cubicBezTo>
                  <a:lnTo>
                    <a:pt x="1286" y="3004"/>
                  </a:lnTo>
                  <a:cubicBezTo>
                    <a:pt x="572" y="3028"/>
                    <a:pt x="0" y="3599"/>
                    <a:pt x="0" y="4314"/>
                  </a:cubicBezTo>
                  <a:lnTo>
                    <a:pt x="0" y="4338"/>
                  </a:lnTo>
                  <a:cubicBezTo>
                    <a:pt x="0" y="5052"/>
                    <a:pt x="572" y="5624"/>
                    <a:pt x="1286" y="5647"/>
                  </a:cubicBezTo>
                  <a:lnTo>
                    <a:pt x="3096" y="5647"/>
                  </a:lnTo>
                  <a:cubicBezTo>
                    <a:pt x="3168" y="5885"/>
                    <a:pt x="3358" y="6076"/>
                    <a:pt x="3596" y="6195"/>
                  </a:cubicBezTo>
                  <a:lnTo>
                    <a:pt x="4144" y="4171"/>
                  </a:lnTo>
                  <a:cubicBezTo>
                    <a:pt x="4239" y="3790"/>
                    <a:pt x="4573" y="3552"/>
                    <a:pt x="4954" y="3552"/>
                  </a:cubicBezTo>
                  <a:lnTo>
                    <a:pt x="6835" y="3552"/>
                  </a:lnTo>
                  <a:cubicBezTo>
                    <a:pt x="7526" y="3552"/>
                    <a:pt x="7812" y="3909"/>
                    <a:pt x="7526" y="4623"/>
                  </a:cubicBezTo>
                  <a:lnTo>
                    <a:pt x="7216" y="5457"/>
                  </a:lnTo>
                  <a:cubicBezTo>
                    <a:pt x="7264" y="5448"/>
                    <a:pt x="7311" y="5444"/>
                    <a:pt x="7356" y="5444"/>
                  </a:cubicBezTo>
                  <a:cubicBezTo>
                    <a:pt x="7817" y="5444"/>
                    <a:pt x="8182" y="5861"/>
                    <a:pt x="8074" y="6338"/>
                  </a:cubicBezTo>
                  <a:lnTo>
                    <a:pt x="9240" y="6338"/>
                  </a:lnTo>
                  <a:cubicBezTo>
                    <a:pt x="10717" y="6267"/>
                    <a:pt x="10717" y="4099"/>
                    <a:pt x="9240" y="4028"/>
                  </a:cubicBezTo>
                  <a:lnTo>
                    <a:pt x="8621" y="4028"/>
                  </a:lnTo>
                  <a:lnTo>
                    <a:pt x="8788" y="3909"/>
                  </a:lnTo>
                  <a:cubicBezTo>
                    <a:pt x="9264" y="3599"/>
                    <a:pt x="9383" y="2980"/>
                    <a:pt x="9074" y="2528"/>
                  </a:cubicBezTo>
                  <a:cubicBezTo>
                    <a:pt x="8882" y="2262"/>
                    <a:pt x="8590" y="2116"/>
                    <a:pt x="8294" y="2116"/>
                  </a:cubicBezTo>
                  <a:cubicBezTo>
                    <a:pt x="8112" y="2116"/>
                    <a:pt x="7927" y="2171"/>
                    <a:pt x="7764" y="2290"/>
                  </a:cubicBezTo>
                  <a:lnTo>
                    <a:pt x="7526" y="2432"/>
                  </a:lnTo>
                  <a:lnTo>
                    <a:pt x="7550" y="2385"/>
                  </a:lnTo>
                  <a:cubicBezTo>
                    <a:pt x="7859" y="1837"/>
                    <a:pt x="7693" y="1146"/>
                    <a:pt x="7145" y="813"/>
                  </a:cubicBezTo>
                  <a:cubicBezTo>
                    <a:pt x="6971" y="709"/>
                    <a:pt x="6775" y="658"/>
                    <a:pt x="6580" y="658"/>
                  </a:cubicBezTo>
                  <a:cubicBezTo>
                    <a:pt x="6241" y="658"/>
                    <a:pt x="5904" y="811"/>
                    <a:pt x="5692" y="1099"/>
                  </a:cubicBezTo>
                  <a:lnTo>
                    <a:pt x="5549" y="1313"/>
                  </a:lnTo>
                  <a:lnTo>
                    <a:pt x="5502" y="1099"/>
                  </a:lnTo>
                  <a:cubicBezTo>
                    <a:pt x="5415" y="348"/>
                    <a:pt x="4855" y="0"/>
                    <a:pt x="4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673;p47">
            <a:extLst>
              <a:ext uri="{FF2B5EF4-FFF2-40B4-BE49-F238E27FC236}">
                <a16:creationId xmlns:a16="http://schemas.microsoft.com/office/drawing/2014/main" id="{F9C5ECAA-F524-AD0F-ED19-810EC741E325}"/>
              </a:ext>
            </a:extLst>
          </p:cNvPr>
          <p:cNvGrpSpPr/>
          <p:nvPr/>
        </p:nvGrpSpPr>
        <p:grpSpPr>
          <a:xfrm>
            <a:off x="7037295" y="1500728"/>
            <a:ext cx="365449" cy="345677"/>
            <a:chOff x="704784" y="1486062"/>
            <a:chExt cx="386473" cy="365564"/>
          </a:xfrm>
        </p:grpSpPr>
        <p:sp>
          <p:nvSpPr>
            <p:cNvPr id="14" name="Google Shape;674;p47">
              <a:extLst>
                <a:ext uri="{FF2B5EF4-FFF2-40B4-BE49-F238E27FC236}">
                  <a16:creationId xmlns:a16="http://schemas.microsoft.com/office/drawing/2014/main" id="{F1E02C93-2AA8-17FE-814C-0596075640EB}"/>
                </a:ext>
              </a:extLst>
            </p:cNvPr>
            <p:cNvSpPr/>
            <p:nvPr/>
          </p:nvSpPr>
          <p:spPr>
            <a:xfrm>
              <a:off x="808105" y="1486062"/>
              <a:ext cx="283152" cy="243416"/>
            </a:xfrm>
            <a:custGeom>
              <a:avLst/>
              <a:gdLst/>
              <a:ahLst/>
              <a:cxnLst/>
              <a:rect l="l" t="t" r="r" b="b"/>
              <a:pathLst>
                <a:path w="8027" h="6901" extrusionOk="0">
                  <a:moveTo>
                    <a:pt x="4945" y="0"/>
                  </a:moveTo>
                  <a:cubicBezTo>
                    <a:pt x="4212" y="0"/>
                    <a:pt x="3478" y="286"/>
                    <a:pt x="2930" y="858"/>
                  </a:cubicBezTo>
                  <a:lnTo>
                    <a:pt x="1215" y="2596"/>
                  </a:lnTo>
                  <a:lnTo>
                    <a:pt x="1192" y="2596"/>
                  </a:lnTo>
                  <a:cubicBezTo>
                    <a:pt x="1" y="3859"/>
                    <a:pt x="215" y="5907"/>
                    <a:pt x="1644" y="6883"/>
                  </a:cubicBezTo>
                  <a:cubicBezTo>
                    <a:pt x="1668" y="6895"/>
                    <a:pt x="1698" y="6901"/>
                    <a:pt x="1725" y="6901"/>
                  </a:cubicBezTo>
                  <a:cubicBezTo>
                    <a:pt x="1751" y="6901"/>
                    <a:pt x="1775" y="6895"/>
                    <a:pt x="1787" y="6883"/>
                  </a:cubicBezTo>
                  <a:cubicBezTo>
                    <a:pt x="2097" y="6597"/>
                    <a:pt x="2335" y="6288"/>
                    <a:pt x="2549" y="5954"/>
                  </a:cubicBezTo>
                  <a:cubicBezTo>
                    <a:pt x="2597" y="5907"/>
                    <a:pt x="2573" y="5835"/>
                    <a:pt x="2501" y="5788"/>
                  </a:cubicBezTo>
                  <a:cubicBezTo>
                    <a:pt x="2287" y="5668"/>
                    <a:pt x="2097" y="5478"/>
                    <a:pt x="1978" y="5240"/>
                  </a:cubicBezTo>
                  <a:cubicBezTo>
                    <a:pt x="1811" y="4954"/>
                    <a:pt x="1787" y="4621"/>
                    <a:pt x="1858" y="4287"/>
                  </a:cubicBezTo>
                  <a:cubicBezTo>
                    <a:pt x="1930" y="3882"/>
                    <a:pt x="2382" y="3478"/>
                    <a:pt x="2740" y="3097"/>
                  </a:cubicBezTo>
                  <a:lnTo>
                    <a:pt x="4049" y="1787"/>
                  </a:lnTo>
                  <a:cubicBezTo>
                    <a:pt x="4311" y="1525"/>
                    <a:pt x="4651" y="1394"/>
                    <a:pt x="4990" y="1394"/>
                  </a:cubicBezTo>
                  <a:cubicBezTo>
                    <a:pt x="5329" y="1394"/>
                    <a:pt x="5669" y="1525"/>
                    <a:pt x="5931" y="1787"/>
                  </a:cubicBezTo>
                  <a:cubicBezTo>
                    <a:pt x="6455" y="2311"/>
                    <a:pt x="6478" y="3144"/>
                    <a:pt x="5955" y="3692"/>
                  </a:cubicBezTo>
                  <a:lnTo>
                    <a:pt x="5169" y="4502"/>
                  </a:lnTo>
                  <a:cubicBezTo>
                    <a:pt x="5121" y="4525"/>
                    <a:pt x="5121" y="4573"/>
                    <a:pt x="5145" y="4621"/>
                  </a:cubicBezTo>
                  <a:cubicBezTo>
                    <a:pt x="5312" y="5216"/>
                    <a:pt x="5359" y="5859"/>
                    <a:pt x="5240" y="6454"/>
                  </a:cubicBezTo>
                  <a:cubicBezTo>
                    <a:pt x="5240" y="6478"/>
                    <a:pt x="5264" y="6478"/>
                    <a:pt x="5264" y="6478"/>
                  </a:cubicBezTo>
                  <a:lnTo>
                    <a:pt x="6931" y="4764"/>
                  </a:lnTo>
                  <a:cubicBezTo>
                    <a:pt x="8026" y="3644"/>
                    <a:pt x="8003" y="1882"/>
                    <a:pt x="6883" y="787"/>
                  </a:cubicBezTo>
                  <a:cubicBezTo>
                    <a:pt x="6348" y="262"/>
                    <a:pt x="5646" y="0"/>
                    <a:pt x="4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5;p47">
              <a:extLst>
                <a:ext uri="{FF2B5EF4-FFF2-40B4-BE49-F238E27FC236}">
                  <a16:creationId xmlns:a16="http://schemas.microsoft.com/office/drawing/2014/main" id="{080CFBC5-F641-3683-35C4-662EA319EB2A}"/>
                </a:ext>
              </a:extLst>
            </p:cNvPr>
            <p:cNvSpPr/>
            <p:nvPr/>
          </p:nvSpPr>
          <p:spPr>
            <a:xfrm>
              <a:off x="704784" y="1608070"/>
              <a:ext cx="270559" cy="243557"/>
            </a:xfrm>
            <a:custGeom>
              <a:avLst/>
              <a:gdLst/>
              <a:ahLst/>
              <a:cxnLst/>
              <a:rect l="l" t="t" r="r" b="b"/>
              <a:pathLst>
                <a:path w="7670" h="6905" extrusionOk="0">
                  <a:moveTo>
                    <a:pt x="6279" y="1"/>
                  </a:moveTo>
                  <a:cubicBezTo>
                    <a:pt x="6246" y="1"/>
                    <a:pt x="6216" y="7"/>
                    <a:pt x="6193" y="19"/>
                  </a:cubicBezTo>
                  <a:cubicBezTo>
                    <a:pt x="5883" y="257"/>
                    <a:pt x="5621" y="566"/>
                    <a:pt x="5454" y="923"/>
                  </a:cubicBezTo>
                  <a:cubicBezTo>
                    <a:pt x="5407" y="995"/>
                    <a:pt x="5430" y="1066"/>
                    <a:pt x="5502" y="1090"/>
                  </a:cubicBezTo>
                  <a:cubicBezTo>
                    <a:pt x="5716" y="1233"/>
                    <a:pt x="5907" y="1424"/>
                    <a:pt x="6026" y="1638"/>
                  </a:cubicBezTo>
                  <a:cubicBezTo>
                    <a:pt x="6169" y="1900"/>
                    <a:pt x="6216" y="2209"/>
                    <a:pt x="6169" y="2495"/>
                  </a:cubicBezTo>
                  <a:cubicBezTo>
                    <a:pt x="6121" y="2948"/>
                    <a:pt x="5645" y="3376"/>
                    <a:pt x="5288" y="3757"/>
                  </a:cubicBezTo>
                  <a:lnTo>
                    <a:pt x="3978" y="5091"/>
                  </a:lnTo>
                  <a:cubicBezTo>
                    <a:pt x="3688" y="5359"/>
                    <a:pt x="3370" y="5473"/>
                    <a:pt x="3066" y="5473"/>
                  </a:cubicBezTo>
                  <a:cubicBezTo>
                    <a:pt x="2049" y="5473"/>
                    <a:pt x="1192" y="4200"/>
                    <a:pt x="2073" y="3210"/>
                  </a:cubicBezTo>
                  <a:lnTo>
                    <a:pt x="2859" y="2400"/>
                  </a:lnTo>
                  <a:cubicBezTo>
                    <a:pt x="2882" y="2352"/>
                    <a:pt x="2906" y="2305"/>
                    <a:pt x="2882" y="2257"/>
                  </a:cubicBezTo>
                  <a:cubicBezTo>
                    <a:pt x="2692" y="1662"/>
                    <a:pt x="2668" y="1043"/>
                    <a:pt x="2763" y="447"/>
                  </a:cubicBezTo>
                  <a:cubicBezTo>
                    <a:pt x="2780" y="430"/>
                    <a:pt x="2773" y="414"/>
                    <a:pt x="2759" y="414"/>
                  </a:cubicBezTo>
                  <a:cubicBezTo>
                    <a:pt x="2753" y="414"/>
                    <a:pt x="2746" y="416"/>
                    <a:pt x="2739" y="423"/>
                  </a:cubicBezTo>
                  <a:lnTo>
                    <a:pt x="1096" y="2114"/>
                  </a:lnTo>
                  <a:cubicBezTo>
                    <a:pt x="1" y="3233"/>
                    <a:pt x="25" y="4996"/>
                    <a:pt x="1096" y="6115"/>
                  </a:cubicBezTo>
                  <a:cubicBezTo>
                    <a:pt x="1647" y="6642"/>
                    <a:pt x="2353" y="6904"/>
                    <a:pt x="3058" y="6904"/>
                  </a:cubicBezTo>
                  <a:cubicBezTo>
                    <a:pt x="3787" y="6904"/>
                    <a:pt x="4516" y="6624"/>
                    <a:pt x="5073" y="6067"/>
                  </a:cubicBezTo>
                  <a:cubicBezTo>
                    <a:pt x="5454" y="5639"/>
                    <a:pt x="7050" y="4162"/>
                    <a:pt x="7264" y="3686"/>
                  </a:cubicBezTo>
                  <a:cubicBezTo>
                    <a:pt x="7598" y="3067"/>
                    <a:pt x="7669" y="2329"/>
                    <a:pt x="7502" y="1638"/>
                  </a:cubicBezTo>
                  <a:cubicBezTo>
                    <a:pt x="7336" y="995"/>
                    <a:pt x="6931" y="400"/>
                    <a:pt x="6383" y="19"/>
                  </a:cubicBezTo>
                  <a:cubicBezTo>
                    <a:pt x="6347" y="7"/>
                    <a:pt x="6312" y="1"/>
                    <a:pt x="6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850155" y="2260421"/>
            <a:ext cx="3657325" cy="1827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1968-1979 Template </a:t>
            </a:r>
          </a:p>
        </p:txBody>
      </p:sp>
      <p:sp>
        <p:nvSpPr>
          <p:cNvPr id="383" name="Google Shape;383;p31"/>
          <p:cNvSpPr txBox="1">
            <a:spLocks noGrp="1"/>
          </p:cNvSpPr>
          <p:nvPr>
            <p:ph type="title" idx="2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4" name="Google Shape;384;p31"/>
          <p:cNvSpPr/>
          <p:nvPr/>
        </p:nvSpPr>
        <p:spPr>
          <a:xfrm rot="10800000" flipH="1">
            <a:off x="-495932" y="2474357"/>
            <a:ext cx="5521697" cy="59902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699667" flipH="1">
            <a:off x="5526086" y="-1823512"/>
            <a:ext cx="571556" cy="3625892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2136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E7B49753-EF78-B085-939E-FCBE3D0B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81" y="1120877"/>
            <a:ext cx="6696037" cy="31558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Presentazione su schermo (16:9)</PresentationFormat>
  <Paragraphs>61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Syne</vt:lpstr>
      <vt:lpstr>Asap</vt:lpstr>
      <vt:lpstr>Arial</vt:lpstr>
      <vt:lpstr>Bebas Neue</vt:lpstr>
      <vt:lpstr>Nunito Light</vt:lpstr>
      <vt:lpstr>Raleway</vt:lpstr>
      <vt:lpstr>Montserrat</vt:lpstr>
      <vt:lpstr>Marketing Mix MK Plan by Slidesgo</vt:lpstr>
      <vt:lpstr>CSS MILESTONE</vt:lpstr>
      <vt:lpstr>01</vt:lpstr>
      <vt:lpstr>Team</vt:lpstr>
      <vt:lpstr>GIT Changes</vt:lpstr>
      <vt:lpstr>New Directory Tree</vt:lpstr>
      <vt:lpstr>Index Page</vt:lpstr>
      <vt:lpstr>Templates</vt:lpstr>
      <vt:lpstr>1968-1979 Template </vt:lpstr>
      <vt:lpstr>Presentazione standard di PowerPoint</vt:lpstr>
      <vt:lpstr>1980-1990 Template </vt:lpstr>
      <vt:lpstr>Presentazione standard di PowerPoint</vt:lpstr>
      <vt:lpstr>1991-2001 Template </vt:lpstr>
      <vt:lpstr>Presentazione standard di PowerPoint</vt:lpstr>
      <vt:lpstr>2002-2012 Template </vt:lpstr>
      <vt:lpstr>Presentazione standard di PowerPoint</vt:lpstr>
      <vt:lpstr>2013-2023 Template </vt:lpstr>
      <vt:lpstr>Presentazione standard di PowerPoint</vt:lpstr>
      <vt:lpstr>Professor’s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MILESTONE</dc:title>
  <cp:lastModifiedBy>Noah Schaufelberger</cp:lastModifiedBy>
  <cp:revision>1</cp:revision>
  <dcterms:modified xsi:type="dcterms:W3CDTF">2023-11-15T12:06:52Z</dcterms:modified>
</cp:coreProperties>
</file>