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2A694-4ADD-4EA2-B861-B71D112A58FF}" v="21" dt="2023-11-07T21:26:1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3947" autoAdjust="0"/>
  </p:normalViewPr>
  <p:slideViewPr>
    <p:cSldViewPr snapToGrid="0">
      <p:cViewPr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chaufelberger" userId="1ff28c4b2ee955b0" providerId="LiveId" clId="{B032A694-4ADD-4EA2-B861-B71D112A58FF}"/>
    <pc:docChg chg="undo custSel addSld delSld modSld">
      <pc:chgData name="Noah Schaufelberger" userId="1ff28c4b2ee955b0" providerId="LiveId" clId="{B032A694-4ADD-4EA2-B861-B71D112A58FF}" dt="2023-11-07T21:29:41.632" v="618" actId="1076"/>
      <pc:docMkLst>
        <pc:docMk/>
      </pc:docMkLst>
      <pc:sldChg chg="addSp delSp modSp mod">
        <pc:chgData name="Noah Schaufelberger" userId="1ff28c4b2ee955b0" providerId="LiveId" clId="{B032A694-4ADD-4EA2-B861-B71D112A58FF}" dt="2023-11-07T21:29:41.632" v="618" actId="1076"/>
        <pc:sldMkLst>
          <pc:docMk/>
          <pc:sldMk cId="1472276067" sldId="257"/>
        </pc:sldMkLst>
        <pc:spChg chg="add mod">
          <ac:chgData name="Noah Schaufelberger" userId="1ff28c4b2ee955b0" providerId="LiveId" clId="{B032A694-4ADD-4EA2-B861-B71D112A58FF}" dt="2023-11-07T21:20:28.251" v="319" actId="20577"/>
          <ac:spMkLst>
            <pc:docMk/>
            <pc:sldMk cId="1472276067" sldId="257"/>
            <ac:spMk id="2" creationId="{8C9F5087-2C34-6E76-2653-61D86FA34DA4}"/>
          </ac:spMkLst>
        </pc:spChg>
        <pc:spChg chg="del mod">
          <ac:chgData name="Noah Schaufelberger" userId="1ff28c4b2ee955b0" providerId="LiveId" clId="{B032A694-4ADD-4EA2-B861-B71D112A58FF}" dt="2023-11-07T21:20:16.521" v="293" actId="478"/>
          <ac:spMkLst>
            <pc:docMk/>
            <pc:sldMk cId="1472276067" sldId="257"/>
            <ac:spMk id="23" creationId="{36E476C4-7A7D-DC55-B248-FCCD272DADFD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24" creationId="{CC252613-9745-9843-6A8E-BAEE260F7173}"/>
          </ac:spMkLst>
        </pc:spChg>
        <pc:spChg chg="mod">
          <ac:chgData name="Noah Schaufelberger" userId="1ff28c4b2ee955b0" providerId="LiveId" clId="{B032A694-4ADD-4EA2-B861-B71D112A58FF}" dt="2023-11-07T21:28:44.977" v="617" actId="1076"/>
          <ac:spMkLst>
            <pc:docMk/>
            <pc:sldMk cId="1472276067" sldId="257"/>
            <ac:spMk id="25" creationId="{9D256EE0-822E-1D80-2EC1-1F88195134C6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26" creationId="{28993F87-3559-76CB-9EFF-177F05F7EDED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27" creationId="{1D234998-261D-28D3-2F6E-71021EEF16EB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49" creationId="{956DDB44-3DE5-4F90-3AA8-14293CA7607C}"/>
          </ac:spMkLst>
        </pc:spChg>
        <pc:spChg chg="mod">
          <ac:chgData name="Noah Schaufelberger" userId="1ff28c4b2ee955b0" providerId="LiveId" clId="{B032A694-4ADD-4EA2-B861-B71D112A58FF}" dt="2023-11-07T21:28:02.456" v="613" actId="1076"/>
          <ac:spMkLst>
            <pc:docMk/>
            <pc:sldMk cId="1472276067" sldId="257"/>
            <ac:spMk id="50" creationId="{742E09C5-D5E0-3B39-D7F5-C0636B25EBC3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51" creationId="{7A6B71F7-3FD8-D74D-BD0B-D68AB70D04A2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52" creationId="{D19DAA39-59E3-0A74-0290-32AE3C22A7A4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53" creationId="{DA7A69B1-C994-8864-CE41-9968DA5CE90E}"/>
          </ac:spMkLst>
        </pc:spChg>
        <pc:spChg chg="mod">
          <ac:chgData name="Noah Schaufelberger" userId="1ff28c4b2ee955b0" providerId="LiveId" clId="{B032A694-4ADD-4EA2-B861-B71D112A58FF}" dt="2023-11-07T20:50:57.317" v="24" actId="1076"/>
          <ac:spMkLst>
            <pc:docMk/>
            <pc:sldMk cId="1472276067" sldId="257"/>
            <ac:spMk id="54" creationId="{2E502BCD-CDC4-A6F0-0768-28CCF27AEA76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55" creationId="{7C1E89B5-AFA8-77A6-8D92-487953DAFBB0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56" creationId="{2F3E213B-E308-E64F-3D16-D7139E976CB3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57" creationId="{D931E8C0-7679-A8EF-55B8-D2C60757AC5A}"/>
          </ac:spMkLst>
        </pc:spChg>
        <pc:spChg chg="del">
          <ac:chgData name="Noah Schaufelberger" userId="1ff28c4b2ee955b0" providerId="LiveId" clId="{B032A694-4ADD-4EA2-B861-B71D112A58FF}" dt="2023-11-07T20:42:47.400" v="0" actId="478"/>
          <ac:spMkLst>
            <pc:docMk/>
            <pc:sldMk cId="1472276067" sldId="257"/>
            <ac:spMk id="58" creationId="{67E439D5-A452-1354-D448-696C0A385F8F}"/>
          </ac:spMkLst>
        </pc:spChg>
        <pc:picChg chg="mod">
          <ac:chgData name="Noah Schaufelberger" userId="1ff28c4b2ee955b0" providerId="LiveId" clId="{B032A694-4ADD-4EA2-B861-B71D112A58FF}" dt="2023-11-07T20:50:57.317" v="24" actId="1076"/>
          <ac:picMkLst>
            <pc:docMk/>
            <pc:sldMk cId="1472276067" sldId="257"/>
            <ac:picMk id="3" creationId="{4D937BD4-C953-7582-333D-3C90FA07CCF1}"/>
          </ac:picMkLst>
        </pc:picChg>
        <pc:picChg chg="mod">
          <ac:chgData name="Noah Schaufelberger" userId="1ff28c4b2ee955b0" providerId="LiveId" clId="{B032A694-4ADD-4EA2-B861-B71D112A58FF}" dt="2023-11-07T21:29:41.632" v="618" actId="1076"/>
          <ac:picMkLst>
            <pc:docMk/>
            <pc:sldMk cId="1472276067" sldId="257"/>
            <ac:picMk id="40" creationId="{50B80C42-8538-3B36-9862-3B19EA0BD5C4}"/>
          </ac:picMkLst>
        </pc:picChg>
        <pc:picChg chg="mod">
          <ac:chgData name="Noah Schaufelberger" userId="1ff28c4b2ee955b0" providerId="LiveId" clId="{B032A694-4ADD-4EA2-B861-B71D112A58FF}" dt="2023-11-07T20:50:57.317" v="24" actId="1076"/>
          <ac:picMkLst>
            <pc:docMk/>
            <pc:sldMk cId="1472276067" sldId="257"/>
            <ac:picMk id="42" creationId="{8626DF66-D6F0-DEFD-5E41-35525AF4EF68}"/>
          </ac:picMkLst>
        </pc:picChg>
        <pc:picChg chg="mod">
          <ac:chgData name="Noah Schaufelberger" userId="1ff28c4b2ee955b0" providerId="LiveId" clId="{B032A694-4ADD-4EA2-B861-B71D112A58FF}" dt="2023-11-07T20:50:57.317" v="24" actId="1076"/>
          <ac:picMkLst>
            <pc:docMk/>
            <pc:sldMk cId="1472276067" sldId="257"/>
            <ac:picMk id="44" creationId="{19F83780-7EB0-1F56-48FA-F0D07DD37AD6}"/>
          </ac:picMkLst>
        </pc:picChg>
        <pc:picChg chg="mod">
          <ac:chgData name="Noah Schaufelberger" userId="1ff28c4b2ee955b0" providerId="LiveId" clId="{B032A694-4ADD-4EA2-B861-B71D112A58FF}" dt="2023-11-07T20:50:57.317" v="24" actId="1076"/>
          <ac:picMkLst>
            <pc:docMk/>
            <pc:sldMk cId="1472276067" sldId="257"/>
            <ac:picMk id="46" creationId="{1C791F62-85D4-19BF-BE02-B3AC01C43B22}"/>
          </ac:picMkLst>
        </pc:picChg>
        <pc:picChg chg="mod">
          <ac:chgData name="Noah Schaufelberger" userId="1ff28c4b2ee955b0" providerId="LiveId" clId="{B032A694-4ADD-4EA2-B861-B71D112A58FF}" dt="2023-11-07T20:50:57.317" v="24" actId="1076"/>
          <ac:picMkLst>
            <pc:docMk/>
            <pc:sldMk cId="1472276067" sldId="257"/>
            <ac:picMk id="48" creationId="{543F6141-F841-46CC-0FE7-029F101AE163}"/>
          </ac:picMkLst>
        </pc:pic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8" creationId="{EDEFD286-F112-A8D2-0870-022382BE273F}"/>
          </ac:cxnSpMkLst>
        </pc:cxn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13" creationId="{5891A02D-7E4F-40A0-6238-C767E6AF97D5}"/>
          </ac:cxnSpMkLst>
        </pc:cxn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16" creationId="{2C93185B-3D9E-9B2B-6DA3-603D12593B59}"/>
          </ac:cxnSpMkLst>
        </pc:cxn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18" creationId="{75DC6EAC-9DA0-2847-6E5D-EF42A4A1BC5F}"/>
          </ac:cxnSpMkLst>
        </pc:cxn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20" creationId="{ED3FD105-EF39-1727-5BC2-363B2F3A4C32}"/>
          </ac:cxnSpMkLst>
        </pc:cxnChg>
        <pc:cxnChg chg="mod">
          <ac:chgData name="Noah Schaufelberger" userId="1ff28c4b2ee955b0" providerId="LiveId" clId="{B032A694-4ADD-4EA2-B861-B71D112A58FF}" dt="2023-11-07T20:50:57.317" v="24" actId="1076"/>
          <ac:cxnSpMkLst>
            <pc:docMk/>
            <pc:sldMk cId="1472276067" sldId="257"/>
            <ac:cxnSpMk id="28" creationId="{AA32FF84-CD86-A9CF-4A4B-9B0A256079A0}"/>
          </ac:cxnSpMkLst>
        </pc:cxnChg>
      </pc:sldChg>
      <pc:sldChg chg="new del">
        <pc:chgData name="Noah Schaufelberger" userId="1ff28c4b2ee955b0" providerId="LiveId" clId="{B032A694-4ADD-4EA2-B861-B71D112A58FF}" dt="2023-11-07T20:46:28.257" v="23" actId="2696"/>
        <pc:sldMkLst>
          <pc:docMk/>
          <pc:sldMk cId="28399541" sldId="258"/>
        </pc:sldMkLst>
      </pc:sldChg>
      <pc:sldChg chg="addSp delSp modSp add mod">
        <pc:chgData name="Noah Schaufelberger" userId="1ff28c4b2ee955b0" providerId="LiveId" clId="{B032A694-4ADD-4EA2-B861-B71D112A58FF}" dt="2023-11-07T21:24:21.415" v="571" actId="790"/>
        <pc:sldMkLst>
          <pc:docMk/>
          <pc:sldMk cId="3950643698" sldId="258"/>
        </pc:sldMkLst>
        <pc:spChg chg="add del mod">
          <ac:chgData name="Noah Schaufelberger" userId="1ff28c4b2ee955b0" providerId="LiveId" clId="{B032A694-4ADD-4EA2-B861-B71D112A58FF}" dt="2023-11-07T21:06:02.587" v="28" actId="478"/>
          <ac:spMkLst>
            <pc:docMk/>
            <pc:sldMk cId="3950643698" sldId="258"/>
            <ac:spMk id="2" creationId="{61973D78-F0A6-8229-7344-B088BDF94421}"/>
          </ac:spMkLst>
        </pc:spChg>
        <pc:spChg chg="add del mod">
          <ac:chgData name="Noah Schaufelberger" userId="1ff28c4b2ee955b0" providerId="LiveId" clId="{B032A694-4ADD-4EA2-B861-B71D112A58FF}" dt="2023-11-07T21:09:55.782" v="33" actId="478"/>
          <ac:spMkLst>
            <pc:docMk/>
            <pc:sldMk cId="3950643698" sldId="258"/>
            <ac:spMk id="6" creationId="{DAF4ED9E-08EF-938C-6544-F6C6A0F11526}"/>
          </ac:spMkLst>
        </pc:spChg>
        <pc:spChg chg="add del mod">
          <ac:chgData name="Noah Schaufelberger" userId="1ff28c4b2ee955b0" providerId="LiveId" clId="{B032A694-4ADD-4EA2-B861-B71D112A58FF}" dt="2023-11-07T21:11:30.849" v="66" actId="478"/>
          <ac:spMkLst>
            <pc:docMk/>
            <pc:sldMk cId="3950643698" sldId="258"/>
            <ac:spMk id="7" creationId="{816996F3-343E-9E43-83BB-CF63F8D4B273}"/>
          </ac:spMkLst>
        </pc:spChg>
        <pc:spChg chg="add del mod">
          <ac:chgData name="Noah Schaufelberger" userId="1ff28c4b2ee955b0" providerId="LiveId" clId="{B032A694-4ADD-4EA2-B861-B71D112A58FF}" dt="2023-11-07T21:15:03.648" v="127" actId="478"/>
          <ac:spMkLst>
            <pc:docMk/>
            <pc:sldMk cId="3950643698" sldId="258"/>
            <ac:spMk id="9" creationId="{CE2D62A9-6AD4-3385-6F30-DDF2D3A7305B}"/>
          </ac:spMkLst>
        </pc:spChg>
        <pc:spChg chg="add del mod">
          <ac:chgData name="Noah Schaufelberger" userId="1ff28c4b2ee955b0" providerId="LiveId" clId="{B032A694-4ADD-4EA2-B861-B71D112A58FF}" dt="2023-11-07T21:12:40.342" v="102" actId="478"/>
          <ac:spMkLst>
            <pc:docMk/>
            <pc:sldMk cId="3950643698" sldId="258"/>
            <ac:spMk id="10" creationId="{D2098D9B-A904-A445-986F-50E545544DE6}"/>
          </ac:spMkLst>
        </pc:spChg>
        <pc:spChg chg="add del mod">
          <ac:chgData name="Noah Schaufelberger" userId="1ff28c4b2ee955b0" providerId="LiveId" clId="{B032A694-4ADD-4EA2-B861-B71D112A58FF}" dt="2023-11-07T21:12:37.008" v="100" actId="478"/>
          <ac:spMkLst>
            <pc:docMk/>
            <pc:sldMk cId="3950643698" sldId="258"/>
            <ac:spMk id="11" creationId="{8B7381A4-9798-C8EA-769B-63AF0336A367}"/>
          </ac:spMkLst>
        </pc:spChg>
        <pc:spChg chg="add del mod">
          <ac:chgData name="Noah Schaufelberger" userId="1ff28c4b2ee955b0" providerId="LiveId" clId="{B032A694-4ADD-4EA2-B861-B71D112A58FF}" dt="2023-11-07T21:12:37.008" v="100" actId="478"/>
          <ac:spMkLst>
            <pc:docMk/>
            <pc:sldMk cId="3950643698" sldId="258"/>
            <ac:spMk id="14" creationId="{7F64D8F7-1A33-DE45-E830-D47FC0487C0D}"/>
          </ac:spMkLst>
        </pc:spChg>
        <pc:spChg chg="add del mod">
          <ac:chgData name="Noah Schaufelberger" userId="1ff28c4b2ee955b0" providerId="LiveId" clId="{B032A694-4ADD-4EA2-B861-B71D112A58FF}" dt="2023-11-07T21:12:37.008" v="100" actId="478"/>
          <ac:spMkLst>
            <pc:docMk/>
            <pc:sldMk cId="3950643698" sldId="258"/>
            <ac:spMk id="15" creationId="{A8137AC3-EC41-BC26-B881-129E504B0304}"/>
          </ac:spMkLst>
        </pc:spChg>
        <pc:spChg chg="add del mod">
          <ac:chgData name="Noah Schaufelberger" userId="1ff28c4b2ee955b0" providerId="LiveId" clId="{B032A694-4ADD-4EA2-B861-B71D112A58FF}" dt="2023-11-07T21:15:03.648" v="127" actId="478"/>
          <ac:spMkLst>
            <pc:docMk/>
            <pc:sldMk cId="3950643698" sldId="258"/>
            <ac:spMk id="17" creationId="{24F4A154-FE75-B783-38E6-41B823998246}"/>
          </ac:spMkLst>
        </pc:spChg>
        <pc:spChg chg="add mod">
          <ac:chgData name="Noah Schaufelberger" userId="1ff28c4b2ee955b0" providerId="LiveId" clId="{B032A694-4ADD-4EA2-B861-B71D112A58FF}" dt="2023-11-07T21:24:21.415" v="571" actId="790"/>
          <ac:spMkLst>
            <pc:docMk/>
            <pc:sldMk cId="3950643698" sldId="258"/>
            <ac:spMk id="22" creationId="{CA760207-5B87-5785-B639-F2D6030658E6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23" creationId="{36E476C4-7A7D-DC55-B248-FCCD272DADFD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24" creationId="{CC252613-9745-9843-6A8E-BAEE260F7173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25" creationId="{9D256EE0-822E-1D80-2EC1-1F88195134C6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49" creationId="{956DDB44-3DE5-4F90-3AA8-14293CA7607C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50" creationId="{742E09C5-D5E0-3B39-D7F5-C0636B25EBC3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51" creationId="{7A6B71F7-3FD8-D74D-BD0B-D68AB70D04A2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52" creationId="{D19DAA39-59E3-0A74-0290-32AE3C22A7A4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53" creationId="{DA7A69B1-C994-8864-CE41-9968DA5CE90E}"/>
          </ac:spMkLst>
        </pc:spChg>
        <pc:spChg chg="del">
          <ac:chgData name="Noah Schaufelberger" userId="1ff28c4b2ee955b0" providerId="LiveId" clId="{B032A694-4ADD-4EA2-B861-B71D112A58FF}" dt="2023-11-07T20:51:11.598" v="26" actId="478"/>
          <ac:spMkLst>
            <pc:docMk/>
            <pc:sldMk cId="3950643698" sldId="258"/>
            <ac:spMk id="54" creationId="{2E502BCD-CDC4-A6F0-0768-28CCF27AEA76}"/>
          </ac:spMkLst>
        </pc:sp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3" creationId="{4D937BD4-C953-7582-333D-3C90FA07CCF1}"/>
          </ac:picMkLst>
        </pc:picChg>
        <pc:picChg chg="add mod">
          <ac:chgData name="Noah Schaufelberger" userId="1ff28c4b2ee955b0" providerId="LiveId" clId="{B032A694-4ADD-4EA2-B861-B71D112A58FF}" dt="2023-11-07T21:15:26.469" v="132" actId="1076"/>
          <ac:picMkLst>
            <pc:docMk/>
            <pc:sldMk cId="3950643698" sldId="258"/>
            <ac:picMk id="21" creationId="{7C004716-4139-43D8-E619-C550D4975EC0}"/>
          </ac:picMkLst>
        </pc:pic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40" creationId="{50B80C42-8538-3B36-9862-3B19EA0BD5C4}"/>
          </ac:picMkLst>
        </pc:pic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42" creationId="{8626DF66-D6F0-DEFD-5E41-35525AF4EF68}"/>
          </ac:picMkLst>
        </pc:pic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44" creationId="{19F83780-7EB0-1F56-48FA-F0D07DD37AD6}"/>
          </ac:picMkLst>
        </pc:pic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46" creationId="{1C791F62-85D4-19BF-BE02-B3AC01C43B22}"/>
          </ac:picMkLst>
        </pc:picChg>
        <pc:picChg chg="del">
          <ac:chgData name="Noah Schaufelberger" userId="1ff28c4b2ee955b0" providerId="LiveId" clId="{B032A694-4ADD-4EA2-B861-B71D112A58FF}" dt="2023-11-07T20:51:11.598" v="26" actId="478"/>
          <ac:picMkLst>
            <pc:docMk/>
            <pc:sldMk cId="3950643698" sldId="258"/>
            <ac:picMk id="48" creationId="{543F6141-F841-46CC-0FE7-029F101AE163}"/>
          </ac:picMkLst>
        </pc:pic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8" creationId="{EDEFD286-F112-A8D2-0870-022382BE273F}"/>
          </ac:cxnSpMkLst>
        </pc:cxn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13" creationId="{5891A02D-7E4F-40A0-6238-C767E6AF97D5}"/>
          </ac:cxnSpMkLst>
        </pc:cxn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16" creationId="{2C93185B-3D9E-9B2B-6DA3-603D12593B59}"/>
          </ac:cxnSpMkLst>
        </pc:cxn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18" creationId="{75DC6EAC-9DA0-2847-6E5D-EF42A4A1BC5F}"/>
          </ac:cxnSpMkLst>
        </pc:cxn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20" creationId="{ED3FD105-EF39-1727-5BC2-363B2F3A4C32}"/>
          </ac:cxnSpMkLst>
        </pc:cxnChg>
        <pc:cxnChg chg="del">
          <ac:chgData name="Noah Schaufelberger" userId="1ff28c4b2ee955b0" providerId="LiveId" clId="{B032A694-4ADD-4EA2-B861-B71D112A58FF}" dt="2023-11-07T20:51:11.598" v="26" actId="478"/>
          <ac:cxnSpMkLst>
            <pc:docMk/>
            <pc:sldMk cId="3950643698" sldId="258"/>
            <ac:cxnSpMk id="28" creationId="{AA32FF84-CD86-A9CF-4A4B-9B0A256079A0}"/>
          </ac:cxnSpMkLst>
        </pc:cxnChg>
      </pc:sldChg>
      <pc:sldChg chg="addSp delSp modSp add mod">
        <pc:chgData name="Noah Schaufelberger" userId="1ff28c4b2ee955b0" providerId="LiveId" clId="{B032A694-4ADD-4EA2-B861-B71D112A58FF}" dt="2023-11-07T21:23:34.949" v="570" actId="20577"/>
        <pc:sldMkLst>
          <pc:docMk/>
          <pc:sldMk cId="3922862595" sldId="259"/>
        </pc:sldMkLst>
        <pc:spChg chg="add mod">
          <ac:chgData name="Noah Schaufelberger" userId="1ff28c4b2ee955b0" providerId="LiveId" clId="{B032A694-4ADD-4EA2-B861-B71D112A58FF}" dt="2023-11-07T21:16:46.084" v="180" actId="1076"/>
          <ac:spMkLst>
            <pc:docMk/>
            <pc:sldMk cId="3922862595" sldId="259"/>
            <ac:spMk id="2" creationId="{8888EDFF-D7EC-CCD9-C335-3EA73DA8138E}"/>
          </ac:spMkLst>
        </pc:spChg>
        <pc:spChg chg="add mod">
          <ac:chgData name="Noah Schaufelberger" userId="1ff28c4b2ee955b0" providerId="LiveId" clId="{B032A694-4ADD-4EA2-B861-B71D112A58FF}" dt="2023-11-07T21:17:43.749" v="188" actId="207"/>
          <ac:spMkLst>
            <pc:docMk/>
            <pc:sldMk cId="3922862595" sldId="259"/>
            <ac:spMk id="7" creationId="{FF8CF1B8-F663-E89E-3596-892F09AA3866}"/>
          </ac:spMkLst>
        </pc:spChg>
        <pc:spChg chg="add del mod">
          <ac:chgData name="Noah Schaufelberger" userId="1ff28c4b2ee955b0" providerId="LiveId" clId="{B032A694-4ADD-4EA2-B861-B71D112A58FF}" dt="2023-11-07T21:20:47.633" v="322" actId="478"/>
          <ac:spMkLst>
            <pc:docMk/>
            <pc:sldMk cId="3922862595" sldId="259"/>
            <ac:spMk id="8" creationId="{D3E3241D-6426-87CD-56A8-6293FE4661C7}"/>
          </ac:spMkLst>
        </pc:spChg>
        <pc:spChg chg="add mod">
          <ac:chgData name="Noah Schaufelberger" userId="1ff28c4b2ee955b0" providerId="LiveId" clId="{B032A694-4ADD-4EA2-B861-B71D112A58FF}" dt="2023-11-07T21:19:17.276" v="284" actId="208"/>
          <ac:spMkLst>
            <pc:docMk/>
            <pc:sldMk cId="3922862595" sldId="259"/>
            <ac:spMk id="9" creationId="{3328F3C9-29CB-B05A-9FEB-4C888A15050E}"/>
          </ac:spMkLst>
        </pc:spChg>
        <pc:spChg chg="add mod">
          <ac:chgData name="Noah Schaufelberger" userId="1ff28c4b2ee955b0" providerId="LiveId" clId="{B032A694-4ADD-4EA2-B861-B71D112A58FF}" dt="2023-11-07T21:21:37.851" v="426" actId="14100"/>
          <ac:spMkLst>
            <pc:docMk/>
            <pc:sldMk cId="3922862595" sldId="259"/>
            <ac:spMk id="10" creationId="{3DB2DC2C-F6CB-FCBD-7FAF-85FD7C7B07F5}"/>
          </ac:spMkLst>
        </pc:spChg>
        <pc:spChg chg="add mod">
          <ac:chgData name="Noah Schaufelberger" userId="1ff28c4b2ee955b0" providerId="LiveId" clId="{B032A694-4ADD-4EA2-B861-B71D112A58FF}" dt="2023-11-07T21:21:51.911" v="459" actId="20577"/>
          <ac:spMkLst>
            <pc:docMk/>
            <pc:sldMk cId="3922862595" sldId="259"/>
            <ac:spMk id="11" creationId="{2AACA655-7214-A3B8-1E2F-704103008F39}"/>
          </ac:spMkLst>
        </pc:spChg>
        <pc:spChg chg="add del mod">
          <ac:chgData name="Noah Schaufelberger" userId="1ff28c4b2ee955b0" providerId="LiveId" clId="{B032A694-4ADD-4EA2-B861-B71D112A58FF}" dt="2023-11-07T21:22:07.424" v="461" actId="478"/>
          <ac:spMkLst>
            <pc:docMk/>
            <pc:sldMk cId="3922862595" sldId="259"/>
            <ac:spMk id="13" creationId="{94571772-DA88-87D0-7C9C-2EBDC25424C1}"/>
          </ac:spMkLst>
        </pc:spChg>
        <pc:spChg chg="add mod">
          <ac:chgData name="Noah Schaufelberger" userId="1ff28c4b2ee955b0" providerId="LiveId" clId="{B032A694-4ADD-4EA2-B861-B71D112A58FF}" dt="2023-11-07T21:22:41.290" v="464" actId="208"/>
          <ac:spMkLst>
            <pc:docMk/>
            <pc:sldMk cId="3922862595" sldId="259"/>
            <ac:spMk id="14" creationId="{6EA1D4E2-98AE-98C7-5018-F88374B16359}"/>
          </ac:spMkLst>
        </pc:spChg>
        <pc:spChg chg="add mod">
          <ac:chgData name="Noah Schaufelberger" userId="1ff28c4b2ee955b0" providerId="LiveId" clId="{B032A694-4ADD-4EA2-B861-B71D112A58FF}" dt="2023-11-07T21:23:34.949" v="570" actId="20577"/>
          <ac:spMkLst>
            <pc:docMk/>
            <pc:sldMk cId="3922862595" sldId="259"/>
            <ac:spMk id="15" creationId="{859173F5-4A71-C395-D377-638194CF6088}"/>
          </ac:spMkLst>
        </pc:spChg>
        <pc:picChg chg="add mod">
          <ac:chgData name="Noah Schaufelberger" userId="1ff28c4b2ee955b0" providerId="LiveId" clId="{B032A694-4ADD-4EA2-B861-B71D112A58FF}" dt="2023-11-07T21:17:09.467" v="184" actId="1076"/>
          <ac:picMkLst>
            <pc:docMk/>
            <pc:sldMk cId="3922862595" sldId="259"/>
            <ac:picMk id="6" creationId="{58CBF344-8314-5FDC-6449-88B3C1FBD21B}"/>
          </ac:picMkLst>
        </pc:picChg>
        <pc:picChg chg="del">
          <ac:chgData name="Noah Schaufelberger" userId="1ff28c4b2ee955b0" providerId="LiveId" clId="{B032A694-4ADD-4EA2-B861-B71D112A58FF}" dt="2023-11-07T21:15:16.683" v="131" actId="478"/>
          <ac:picMkLst>
            <pc:docMk/>
            <pc:sldMk cId="3922862595" sldId="259"/>
            <ac:picMk id="21" creationId="{7C004716-4139-43D8-E619-C550D4975EC0}"/>
          </ac:picMkLst>
        </pc:picChg>
      </pc:sldChg>
      <pc:sldChg chg="addSp delSp modSp add mod">
        <pc:chgData name="Noah Schaufelberger" userId="1ff28c4b2ee955b0" providerId="LiveId" clId="{B032A694-4ADD-4EA2-B861-B71D112A58FF}" dt="2023-11-07T21:27:08.558" v="609" actId="12789"/>
        <pc:sldMkLst>
          <pc:docMk/>
          <pc:sldMk cId="3112314602" sldId="260"/>
        </pc:sldMkLst>
        <pc:spChg chg="mod">
          <ac:chgData name="Noah Schaufelberger" userId="1ff28c4b2ee955b0" providerId="LiveId" clId="{B032A694-4ADD-4EA2-B861-B71D112A58FF}" dt="2023-11-07T21:25:10.414" v="581" actId="20577"/>
          <ac:spMkLst>
            <pc:docMk/>
            <pc:sldMk cId="3112314602" sldId="260"/>
            <ac:spMk id="2" creationId="{8888EDFF-D7EC-CCD9-C335-3EA73DA8138E}"/>
          </ac:spMkLst>
        </pc:spChg>
        <pc:spChg chg="del">
          <ac:chgData name="Noah Schaufelberger" userId="1ff28c4b2ee955b0" providerId="LiveId" clId="{B032A694-4ADD-4EA2-B861-B71D112A58FF}" dt="2023-11-07T21:25:06.878" v="573" actId="478"/>
          <ac:spMkLst>
            <pc:docMk/>
            <pc:sldMk cId="3112314602" sldId="260"/>
            <ac:spMk id="7" creationId="{FF8CF1B8-F663-E89E-3596-892F09AA3866}"/>
          </ac:spMkLst>
        </pc:spChg>
        <pc:spChg chg="del">
          <ac:chgData name="Noah Schaufelberger" userId="1ff28c4b2ee955b0" providerId="LiveId" clId="{B032A694-4ADD-4EA2-B861-B71D112A58FF}" dt="2023-11-07T21:25:06.878" v="573" actId="478"/>
          <ac:spMkLst>
            <pc:docMk/>
            <pc:sldMk cId="3112314602" sldId="260"/>
            <ac:spMk id="9" creationId="{3328F3C9-29CB-B05A-9FEB-4C888A15050E}"/>
          </ac:spMkLst>
        </pc:spChg>
        <pc:spChg chg="del mod">
          <ac:chgData name="Noah Schaufelberger" userId="1ff28c4b2ee955b0" providerId="LiveId" clId="{B032A694-4ADD-4EA2-B861-B71D112A58FF}" dt="2023-11-07T21:25:16.194" v="585" actId="478"/>
          <ac:spMkLst>
            <pc:docMk/>
            <pc:sldMk cId="3112314602" sldId="260"/>
            <ac:spMk id="10" creationId="{3DB2DC2C-F6CB-FCBD-7FAF-85FD7C7B07F5}"/>
          </ac:spMkLst>
        </pc:spChg>
        <pc:spChg chg="del mod">
          <ac:chgData name="Noah Schaufelberger" userId="1ff28c4b2ee955b0" providerId="LiveId" clId="{B032A694-4ADD-4EA2-B861-B71D112A58FF}" dt="2023-11-07T21:25:17.248" v="587" actId="478"/>
          <ac:spMkLst>
            <pc:docMk/>
            <pc:sldMk cId="3112314602" sldId="260"/>
            <ac:spMk id="11" creationId="{2AACA655-7214-A3B8-1E2F-704103008F39}"/>
          </ac:spMkLst>
        </pc:spChg>
        <pc:spChg chg="del">
          <ac:chgData name="Noah Schaufelberger" userId="1ff28c4b2ee955b0" providerId="LiveId" clId="{B032A694-4ADD-4EA2-B861-B71D112A58FF}" dt="2023-11-07T21:25:06.878" v="573" actId="478"/>
          <ac:spMkLst>
            <pc:docMk/>
            <pc:sldMk cId="3112314602" sldId="260"/>
            <ac:spMk id="14" creationId="{6EA1D4E2-98AE-98C7-5018-F88374B16359}"/>
          </ac:spMkLst>
        </pc:spChg>
        <pc:spChg chg="del">
          <ac:chgData name="Noah Schaufelberger" userId="1ff28c4b2ee955b0" providerId="LiveId" clId="{B032A694-4ADD-4EA2-B861-B71D112A58FF}" dt="2023-11-07T21:25:15.287" v="583" actId="478"/>
          <ac:spMkLst>
            <pc:docMk/>
            <pc:sldMk cId="3112314602" sldId="260"/>
            <ac:spMk id="15" creationId="{859173F5-4A71-C395-D377-638194CF6088}"/>
          </ac:spMkLst>
        </pc:spChg>
        <pc:graphicFrameChg chg="add del mod">
          <ac:chgData name="Noah Schaufelberger" userId="1ff28c4b2ee955b0" providerId="LiveId" clId="{B032A694-4ADD-4EA2-B861-B71D112A58FF}" dt="2023-11-07T21:25:27.881" v="589" actId="478"/>
          <ac:graphicFrameMkLst>
            <pc:docMk/>
            <pc:sldMk cId="3112314602" sldId="260"/>
            <ac:graphicFrameMk id="3" creationId="{F043685C-53B6-43F4-45CB-11B266CDA531}"/>
          </ac:graphicFrameMkLst>
        </pc:graphicFrameChg>
        <pc:picChg chg="del">
          <ac:chgData name="Noah Schaufelberger" userId="1ff28c4b2ee955b0" providerId="LiveId" clId="{B032A694-4ADD-4EA2-B861-B71D112A58FF}" dt="2023-11-07T21:25:14.540" v="582" actId="478"/>
          <ac:picMkLst>
            <pc:docMk/>
            <pc:sldMk cId="3112314602" sldId="260"/>
            <ac:picMk id="6" creationId="{58CBF344-8314-5FDC-6449-88B3C1FBD21B}"/>
          </ac:picMkLst>
        </pc:picChg>
        <pc:picChg chg="add mod modCrop">
          <ac:chgData name="Noah Schaufelberger" userId="1ff28c4b2ee955b0" providerId="LiveId" clId="{B032A694-4ADD-4EA2-B861-B71D112A58FF}" dt="2023-11-07T21:27:08.558" v="609" actId="12789"/>
          <ac:picMkLst>
            <pc:docMk/>
            <pc:sldMk cId="3112314602" sldId="260"/>
            <ac:picMk id="13" creationId="{88118EB7-A68F-CC59-D543-D66AF6D334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35C59-F27D-7A01-1DF6-7421B622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832952-910E-AA3E-8BB6-1DDB58364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7E442-1DDA-E369-AF7A-E2978AC4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CA9DE1-1E3B-55A5-08B9-6304D921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F3620-DB3C-2C2D-031A-0A8AEBE6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754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0D916-3482-959E-B68D-738ACF07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F32758-24D5-5F1E-0EBD-09F979B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32D3F-8458-BAF8-DD51-1A498B24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946CB4-80BB-2A77-60FE-C4959E3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46397E-D121-CB1E-0EF3-2F9485CF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97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56CAC1-8211-8054-838D-363F1D9F5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DEA86-9FF6-349E-6774-A581C2AA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2EBF71-363D-5D0C-0E98-51ECF34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DA9CA-9E71-C143-87BF-5A2CD6AF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EA82E6-FA34-5521-855E-CB3590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733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E88F4-2EBA-D8FB-D12A-33489A19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E9E072-050F-28A4-34C1-B8F2E747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E90E18-B44D-1AAD-C2C4-F49B845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D421C-BCA7-F716-29B6-A5D29DD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C4820B-EFFC-7E89-4883-034527EE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60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97561-7018-3818-19F2-8A32FDAC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B290B4-F86A-215F-F04A-CECD86D3B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AA715A-828D-D927-01FD-81AC6951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13B9C-3D47-83DA-A343-32C20EE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1A0C1-B8BB-FDB9-FA47-792EC5E4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677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670AA-FB52-8744-B96B-9D9AF930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BF2B7-2E74-03C9-9D6E-4A52DAE97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6FF6C-8F73-B428-93B0-0EE07F496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9BC2A-DF02-7B66-A8CE-A3C1F5DE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65599B-ADA1-BD95-6298-ECB18A73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D53FB4-2944-5F41-FB74-6E9D500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987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65C6D-A07F-EDE2-6208-CA53491F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864637-BCFF-1D4C-7E45-45DAD143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09036B-4B04-DF56-3055-C6091053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F68063-F100-6033-C34A-9130AFC7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8DFCD7-2ABF-7638-3CF8-095DB83B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CA286F-6265-4FB1-0E10-36D4704E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8C62E1-A02E-19C7-B7F3-838D423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54B3A2-0D52-0B87-4222-CE722418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82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5E5A7-5372-84F7-8D84-1BA3BE86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E04D00-3476-EE09-53C5-9FDE91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0404CE-F642-F49B-24BF-A182A75B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0D1639-BE40-ACAA-1B32-40A9642E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0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D07CDF-ABBB-0CFB-308F-2E06DE7C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A2CA15-F93E-2A5A-0DDC-B39E98FC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468FE-59CC-E665-F70C-14AFCACF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201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CE10B-B17F-71C0-9E26-71973C3D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36AC8-EC13-BA24-798C-9DA83F6C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15E8C-AF5A-C878-BD6C-6B47596A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052C8C-F214-B9FB-2281-EAD493D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942279-C604-D49B-18A2-1933CB12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202948-878B-694D-D0FD-ADF2FC1A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33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46FE2-A8F4-066D-702F-56D2492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F3141F-5EAB-8A16-4508-FCBB14F1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1A60FA-D425-00DA-9910-4BE99BA0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9E63F0-0FA7-A7BC-D662-9ECB9F2E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318E35-D996-EB28-93A7-2D361B7D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7EABEB-1C37-CF7B-72D5-2EDFE1E4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21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FE21FC-B402-F37D-8E5E-36FC5F02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6019AB-7292-D15B-94AD-87F80E7E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828997-F4D0-F18E-AF39-3C824FF04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FFA2-C659-6240-BBE7-05ECC4BD8C66}" type="datetimeFigureOut">
              <a:rPr lang="it-CH" smtClean="0"/>
              <a:t>07.11.2023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5C246-4DD1-7CCF-7794-1C531D257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56F1F4-1B7A-134F-55A1-6EBA55BA7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E142-86FC-804B-BCED-1B9767B9F2F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02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B37727-5BDC-54D4-3E38-CDD92B8C17F3}"/>
              </a:ext>
            </a:extLst>
          </p:cNvPr>
          <p:cNvSpPr/>
          <p:nvPr/>
        </p:nvSpPr>
        <p:spPr>
          <a:xfrm>
            <a:off x="-1" y="0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7BEB29-7D4A-6E3B-D9F2-BFA172F33A1A}"/>
              </a:ext>
            </a:extLst>
          </p:cNvPr>
          <p:cNvSpPr/>
          <p:nvPr/>
        </p:nvSpPr>
        <p:spPr>
          <a:xfrm>
            <a:off x="6716889" y="6383867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B7F24097-F5C6-1CEB-58DF-491EC81FFD08}"/>
              </a:ext>
            </a:extLst>
          </p:cNvPr>
          <p:cNvSpPr txBox="1">
            <a:spLocks/>
          </p:cNvSpPr>
          <p:nvPr/>
        </p:nvSpPr>
        <p:spPr>
          <a:xfrm>
            <a:off x="875114" y="3527398"/>
            <a:ext cx="8173142" cy="198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Website Planning organization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217B3BB-DB04-D0EF-C0AC-ECEE1F73CBA4}"/>
              </a:ext>
            </a:extLst>
          </p:cNvPr>
          <p:cNvSpPr txBox="1"/>
          <p:nvPr/>
        </p:nvSpPr>
        <p:spPr>
          <a:xfrm>
            <a:off x="875114" y="2994485"/>
            <a:ext cx="2524578" cy="336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Group 1- Semester Project</a:t>
            </a:r>
          </a:p>
        </p:txBody>
      </p:sp>
      <p:pic>
        <p:nvPicPr>
          <p:cNvPr id="12" name="Immagine 11" descr="Immagine che contiene logo, Elementi grafici, simbolo, clipart&#10;&#10;Descrizione generata automaticamente">
            <a:extLst>
              <a:ext uri="{FF2B5EF4-FFF2-40B4-BE49-F238E27FC236}">
                <a16:creationId xmlns:a16="http://schemas.microsoft.com/office/drawing/2014/main" id="{9139CD83-C0CF-C2F3-B10A-40FA784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6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B37727-5BDC-54D4-3E38-CDD92B8C17F3}"/>
              </a:ext>
            </a:extLst>
          </p:cNvPr>
          <p:cNvSpPr/>
          <p:nvPr/>
        </p:nvSpPr>
        <p:spPr>
          <a:xfrm>
            <a:off x="-1" y="0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7BEB29-7D4A-6E3B-D9F2-BFA172F33A1A}"/>
              </a:ext>
            </a:extLst>
          </p:cNvPr>
          <p:cNvSpPr/>
          <p:nvPr/>
        </p:nvSpPr>
        <p:spPr>
          <a:xfrm>
            <a:off x="6716889" y="6383867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2" name="Immagine 11" descr="Immagine che contiene logo, Elementi grafici, simbolo, clipart&#10;&#10;Descrizione generata automaticamente">
            <a:extLst>
              <a:ext uri="{FF2B5EF4-FFF2-40B4-BE49-F238E27FC236}">
                <a16:creationId xmlns:a16="http://schemas.microsoft.com/office/drawing/2014/main" id="{9139CD83-C0CF-C2F3-B10A-40FA784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  <p:pic>
        <p:nvPicPr>
          <p:cNvPr id="3" name="Immagine 2" descr="Immagine che contiene Viso umano, persona, muro, Mento&#10;&#10;Descrizione generata automaticamente">
            <a:extLst>
              <a:ext uri="{FF2B5EF4-FFF2-40B4-BE49-F238E27FC236}">
                <a16:creationId xmlns:a16="http://schemas.microsoft.com/office/drawing/2014/main" id="{4D937BD4-C953-7582-333D-3C90FA07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12" y="1440330"/>
            <a:ext cx="1070328" cy="10211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EDEFD286-F112-A8D2-0870-022382BE273F}"/>
              </a:ext>
            </a:extLst>
          </p:cNvPr>
          <p:cNvCxnSpPr/>
          <p:nvPr/>
        </p:nvCxnSpPr>
        <p:spPr>
          <a:xfrm>
            <a:off x="5856920" y="2743696"/>
            <a:ext cx="0" cy="619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5891A02D-7E4F-40A0-6238-C767E6AF97D5}"/>
              </a:ext>
            </a:extLst>
          </p:cNvPr>
          <p:cNvCxnSpPr>
            <a:cxnSpLocks/>
          </p:cNvCxnSpPr>
          <p:nvPr/>
        </p:nvCxnSpPr>
        <p:spPr>
          <a:xfrm>
            <a:off x="3153923" y="3363566"/>
            <a:ext cx="572491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2C93185B-3D9E-9B2B-6DA3-603D12593B59}"/>
              </a:ext>
            </a:extLst>
          </p:cNvPr>
          <p:cNvCxnSpPr/>
          <p:nvPr/>
        </p:nvCxnSpPr>
        <p:spPr>
          <a:xfrm>
            <a:off x="3153923" y="3363566"/>
            <a:ext cx="0" cy="540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75DC6EAC-9DA0-2847-6E5D-EF42A4A1BC5F}"/>
              </a:ext>
            </a:extLst>
          </p:cNvPr>
          <p:cNvCxnSpPr/>
          <p:nvPr/>
        </p:nvCxnSpPr>
        <p:spPr>
          <a:xfrm>
            <a:off x="4830323" y="3363566"/>
            <a:ext cx="0" cy="540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ED3FD105-EF39-1727-5BC2-363B2F3A4C32}"/>
              </a:ext>
            </a:extLst>
          </p:cNvPr>
          <p:cNvCxnSpPr/>
          <p:nvPr/>
        </p:nvCxnSpPr>
        <p:spPr>
          <a:xfrm>
            <a:off x="8878835" y="3363566"/>
            <a:ext cx="0" cy="540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C252613-9745-9843-6A8E-BAEE260F7173}"/>
              </a:ext>
            </a:extLst>
          </p:cNvPr>
          <p:cNvSpPr txBox="1"/>
          <p:nvPr/>
        </p:nvSpPr>
        <p:spPr>
          <a:xfrm>
            <a:off x="4026359" y="5789881"/>
            <a:ext cx="1724131" cy="336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CSS Managers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D256EE0-822E-1D80-2EC1-1F88195134C6}"/>
              </a:ext>
            </a:extLst>
          </p:cNvPr>
          <p:cNvSpPr txBox="1"/>
          <p:nvPr/>
        </p:nvSpPr>
        <p:spPr>
          <a:xfrm>
            <a:off x="8216157" y="5789881"/>
            <a:ext cx="1325354" cy="336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Git Manager</a:t>
            </a:r>
          </a:p>
        </p:txBody>
      </p: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A32FF84-CD86-A9CF-4A4B-9B0A256079A0}"/>
              </a:ext>
            </a:extLst>
          </p:cNvPr>
          <p:cNvCxnSpPr/>
          <p:nvPr/>
        </p:nvCxnSpPr>
        <p:spPr>
          <a:xfrm>
            <a:off x="6468691" y="3363566"/>
            <a:ext cx="0" cy="5407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Immagine 39" descr="Immagine che contiene Viso umano, persona, ritratto, Fronte&#10;&#10;Descrizione generata automaticamente">
            <a:extLst>
              <a:ext uri="{FF2B5EF4-FFF2-40B4-BE49-F238E27FC236}">
                <a16:creationId xmlns:a16="http://schemas.microsoft.com/office/drawing/2014/main" id="{50B80C42-8538-3B36-9862-3B19EA0B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554" y="4278004"/>
            <a:ext cx="835412" cy="11108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Immagine 41" descr="Immagine che contiene aria aperta, persona, vestiti, Viso umano&#10;&#10;Descrizione generata automaticamente">
            <a:extLst>
              <a:ext uri="{FF2B5EF4-FFF2-40B4-BE49-F238E27FC236}">
                <a16:creationId xmlns:a16="http://schemas.microsoft.com/office/drawing/2014/main" id="{8626DF66-D6F0-DEFD-5E41-35525AF4E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122" y="4288937"/>
            <a:ext cx="1022400" cy="1022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Immagine 43" descr="Immagine che contiene Viso umano, persona, Selfie, occhiale&#10;&#10;Descrizione generata automaticamente">
            <a:extLst>
              <a:ext uri="{FF2B5EF4-FFF2-40B4-BE49-F238E27FC236}">
                <a16:creationId xmlns:a16="http://schemas.microsoft.com/office/drawing/2014/main" id="{19F83780-7EB0-1F56-48FA-F0D07DD37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647" y="4278004"/>
            <a:ext cx="852087" cy="11361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Immagine 45" descr="Immagine che contiene Viso umano, persona, vestiti, collana&#10;&#10;Descrizione generata automaticamente">
            <a:extLst>
              <a:ext uri="{FF2B5EF4-FFF2-40B4-BE49-F238E27FC236}">
                <a16:creationId xmlns:a16="http://schemas.microsoft.com/office/drawing/2014/main" id="{1C791F62-85D4-19BF-BE02-B3AC01C43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584" y="1451875"/>
            <a:ext cx="765838" cy="10211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Immagine 47" descr="Immagine che contiene persona, nuvola, Viso umano, cielo&#10;&#10;Descrizione generata automaticamente">
            <a:extLst>
              <a:ext uri="{FF2B5EF4-FFF2-40B4-BE49-F238E27FC236}">
                <a16:creationId xmlns:a16="http://schemas.microsoft.com/office/drawing/2014/main" id="{543F6141-F841-46CC-0FE7-029F101AE1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334" y="4285975"/>
            <a:ext cx="852087" cy="11361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56DDB44-3DE5-4F90-3AA8-14293CA7607C}"/>
              </a:ext>
            </a:extLst>
          </p:cNvPr>
          <p:cNvSpPr txBox="1"/>
          <p:nvPr/>
        </p:nvSpPr>
        <p:spPr>
          <a:xfrm>
            <a:off x="4810928" y="1037639"/>
            <a:ext cx="69528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Noah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42E09C5-D5E0-3B39-D7F5-C0636B25EBC3}"/>
              </a:ext>
            </a:extLst>
          </p:cNvPr>
          <p:cNvSpPr txBox="1"/>
          <p:nvPr/>
        </p:nvSpPr>
        <p:spPr>
          <a:xfrm>
            <a:off x="5924355" y="1034011"/>
            <a:ext cx="115863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Alessandra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A6B71F7-3FD8-D74D-BD0B-D68AB70D04A2}"/>
              </a:ext>
            </a:extLst>
          </p:cNvPr>
          <p:cNvSpPr txBox="1"/>
          <p:nvPr/>
        </p:nvSpPr>
        <p:spPr>
          <a:xfrm>
            <a:off x="2765909" y="3947421"/>
            <a:ext cx="852088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Simone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19DAA39-59E3-0A74-0290-32AE3C22A7A4}"/>
              </a:ext>
            </a:extLst>
          </p:cNvPr>
          <p:cNvSpPr txBox="1"/>
          <p:nvPr/>
        </p:nvSpPr>
        <p:spPr>
          <a:xfrm>
            <a:off x="4267784" y="3927361"/>
            <a:ext cx="112977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Sebastiano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A7A69B1-C994-8864-CE41-9968DA5CE90E}"/>
              </a:ext>
            </a:extLst>
          </p:cNvPr>
          <p:cNvSpPr txBox="1"/>
          <p:nvPr/>
        </p:nvSpPr>
        <p:spPr>
          <a:xfrm>
            <a:off x="5938787" y="3921895"/>
            <a:ext cx="112977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Yohsua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E502BCD-CDC4-A6F0-0768-28CCF27AEA76}"/>
              </a:ext>
            </a:extLst>
          </p:cNvPr>
          <p:cNvSpPr txBox="1"/>
          <p:nvPr/>
        </p:nvSpPr>
        <p:spPr>
          <a:xfrm>
            <a:off x="8313946" y="3929149"/>
            <a:ext cx="112977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Nicoló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9F5087-2C34-6E76-2653-61D86FA34DA4}"/>
              </a:ext>
            </a:extLst>
          </p:cNvPr>
          <p:cNvSpPr txBox="1"/>
          <p:nvPr/>
        </p:nvSpPr>
        <p:spPr>
          <a:xfrm>
            <a:off x="5076721" y="729369"/>
            <a:ext cx="172413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it-CH" sz="16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47227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B37727-5BDC-54D4-3E38-CDD92B8C17F3}"/>
              </a:ext>
            </a:extLst>
          </p:cNvPr>
          <p:cNvSpPr/>
          <p:nvPr/>
        </p:nvSpPr>
        <p:spPr>
          <a:xfrm>
            <a:off x="-1" y="0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7BEB29-7D4A-6E3B-D9F2-BFA172F33A1A}"/>
              </a:ext>
            </a:extLst>
          </p:cNvPr>
          <p:cNvSpPr/>
          <p:nvPr/>
        </p:nvSpPr>
        <p:spPr>
          <a:xfrm>
            <a:off x="6716889" y="6383867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2" name="Immagine 11" descr="Immagine che contiene logo, Elementi grafici, simbolo, clipart&#10;&#10;Descrizione generata automaticamente">
            <a:extLst>
              <a:ext uri="{FF2B5EF4-FFF2-40B4-BE49-F238E27FC236}">
                <a16:creationId xmlns:a16="http://schemas.microsoft.com/office/drawing/2014/main" id="{9139CD83-C0CF-C2F3-B10A-40FA784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C004716-4139-43D8-E619-C550D497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100" y="1390078"/>
            <a:ext cx="6439799" cy="409632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760207-5B87-5785-B639-F2D6030658E6}"/>
              </a:ext>
            </a:extLst>
          </p:cNvPr>
          <p:cNvSpPr txBox="1"/>
          <p:nvPr/>
        </p:nvSpPr>
        <p:spPr>
          <a:xfrm>
            <a:off x="276225" y="786825"/>
            <a:ext cx="351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Sub Group Division </a:t>
            </a:r>
          </a:p>
        </p:txBody>
      </p:sp>
    </p:spTree>
    <p:extLst>
      <p:ext uri="{BB962C8B-B14F-4D97-AF65-F5344CB8AC3E}">
        <p14:creationId xmlns:p14="http://schemas.microsoft.com/office/powerpoint/2010/main" val="39506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B37727-5BDC-54D4-3E38-CDD92B8C17F3}"/>
              </a:ext>
            </a:extLst>
          </p:cNvPr>
          <p:cNvSpPr/>
          <p:nvPr/>
        </p:nvSpPr>
        <p:spPr>
          <a:xfrm>
            <a:off x="-1" y="0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7BEB29-7D4A-6E3B-D9F2-BFA172F33A1A}"/>
              </a:ext>
            </a:extLst>
          </p:cNvPr>
          <p:cNvSpPr/>
          <p:nvPr/>
        </p:nvSpPr>
        <p:spPr>
          <a:xfrm>
            <a:off x="6716889" y="6383867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2" name="Immagine 11" descr="Immagine che contiene logo, Elementi grafici, simbolo, clipart&#10;&#10;Descrizione generata automaticamente">
            <a:extLst>
              <a:ext uri="{FF2B5EF4-FFF2-40B4-BE49-F238E27FC236}">
                <a16:creationId xmlns:a16="http://schemas.microsoft.com/office/drawing/2014/main" id="{9139CD83-C0CF-C2F3-B10A-40FA784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88EDFF-D7EC-CCD9-C335-3EA73DA8138E}"/>
              </a:ext>
            </a:extLst>
          </p:cNvPr>
          <p:cNvSpPr txBox="1"/>
          <p:nvPr/>
        </p:nvSpPr>
        <p:spPr>
          <a:xfrm>
            <a:off x="9153525" y="5425500"/>
            <a:ext cx="262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3200" b="1" dirty="0" err="1"/>
              <a:t>Git</a:t>
            </a:r>
            <a:r>
              <a:rPr lang="it-CH" sz="3200" b="1" dirty="0"/>
              <a:t> Repository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8CBF344-8314-5FDC-6449-88B3C1FB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3" y="799733"/>
            <a:ext cx="2143424" cy="5258534"/>
          </a:xfrm>
          <a:prstGeom prst="rect">
            <a:avLst/>
          </a:prstGeom>
        </p:spPr>
      </p:pic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FF8CF1B8-F663-E89E-3596-892F09AA3866}"/>
              </a:ext>
            </a:extLst>
          </p:cNvPr>
          <p:cNvSpPr/>
          <p:nvPr/>
        </p:nvSpPr>
        <p:spPr>
          <a:xfrm>
            <a:off x="2457450" y="1371600"/>
            <a:ext cx="219075" cy="714375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3328F3C9-29CB-B05A-9FEB-4C888A15050E}"/>
              </a:ext>
            </a:extLst>
          </p:cNvPr>
          <p:cNvSpPr/>
          <p:nvPr/>
        </p:nvSpPr>
        <p:spPr>
          <a:xfrm>
            <a:off x="2457450" y="1075450"/>
            <a:ext cx="219075" cy="2667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B2DC2C-F6CB-FCBD-7FAF-85FD7C7B07F5}"/>
              </a:ext>
            </a:extLst>
          </p:cNvPr>
          <p:cNvSpPr txBox="1"/>
          <p:nvPr/>
        </p:nvSpPr>
        <p:spPr>
          <a:xfrm>
            <a:off x="2876743" y="1574899"/>
            <a:ext cx="587101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Generale </a:t>
            </a:r>
            <a:r>
              <a:rPr lang="it-CH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documentation</a:t>
            </a:r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; How to use </a:t>
            </a:r>
            <a:r>
              <a:rPr lang="it-CH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Git</a:t>
            </a:r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PowerPoint, Latex, …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ACA655-7214-A3B8-1E2F-704103008F39}"/>
              </a:ext>
            </a:extLst>
          </p:cNvPr>
          <p:cNvSpPr txBox="1"/>
          <p:nvPr/>
        </p:nvSpPr>
        <p:spPr>
          <a:xfrm>
            <a:off x="2931490" y="1039523"/>
            <a:ext cx="587101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Templates for the </a:t>
            </a:r>
            <a:r>
              <a:rPr lang="it-CH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whole</a:t>
            </a:r>
            <a:r>
              <a:rPr lang="it-CH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project</a:t>
            </a: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6EA1D4E2-98AE-98C7-5018-F88374B16359}"/>
              </a:ext>
            </a:extLst>
          </p:cNvPr>
          <p:cNvSpPr/>
          <p:nvPr/>
        </p:nvSpPr>
        <p:spPr>
          <a:xfrm>
            <a:off x="2457450" y="2115425"/>
            <a:ext cx="219075" cy="37443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59173F5-4A71-C395-D377-638194CF6088}"/>
              </a:ext>
            </a:extLst>
          </p:cNvPr>
          <p:cNvSpPr txBox="1"/>
          <p:nvPr/>
        </p:nvSpPr>
        <p:spPr>
          <a:xfrm>
            <a:off x="2876742" y="3810106"/>
            <a:ext cx="587101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AU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SubGroup</a:t>
            </a:r>
            <a:r>
              <a:rPr lang="en-AU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Directory to storage of they’re part of site</a:t>
            </a:r>
          </a:p>
        </p:txBody>
      </p:sp>
    </p:spTree>
    <p:extLst>
      <p:ext uri="{BB962C8B-B14F-4D97-AF65-F5344CB8AC3E}">
        <p14:creationId xmlns:p14="http://schemas.microsoft.com/office/powerpoint/2010/main" val="39228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3B37727-5BDC-54D4-3E38-CDD92B8C17F3}"/>
              </a:ext>
            </a:extLst>
          </p:cNvPr>
          <p:cNvSpPr/>
          <p:nvPr/>
        </p:nvSpPr>
        <p:spPr>
          <a:xfrm>
            <a:off x="-1" y="0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7BEB29-7D4A-6E3B-D9F2-BFA172F33A1A}"/>
              </a:ext>
            </a:extLst>
          </p:cNvPr>
          <p:cNvSpPr/>
          <p:nvPr/>
        </p:nvSpPr>
        <p:spPr>
          <a:xfrm>
            <a:off x="6716889" y="6383867"/>
            <a:ext cx="5475111" cy="474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2" name="Immagine 11" descr="Immagine che contiene logo, Elementi grafici, simbolo, clipart&#10;&#10;Descrizione generata automaticamente">
            <a:extLst>
              <a:ext uri="{FF2B5EF4-FFF2-40B4-BE49-F238E27FC236}">
                <a16:creationId xmlns:a16="http://schemas.microsoft.com/office/drawing/2014/main" id="{9139CD83-C0CF-C2F3-B10A-40FA7846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0"/>
            <a:ext cx="2438400" cy="13716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88EDFF-D7EC-CCD9-C335-3EA73DA8138E}"/>
              </a:ext>
            </a:extLst>
          </p:cNvPr>
          <p:cNvSpPr txBox="1"/>
          <p:nvPr/>
        </p:nvSpPr>
        <p:spPr>
          <a:xfrm>
            <a:off x="9153525" y="542550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3200" b="1" dirty="0"/>
              <a:t>Schedule</a:t>
            </a:r>
          </a:p>
        </p:txBody>
      </p:sp>
      <p:pic>
        <p:nvPicPr>
          <p:cNvPr id="13" name="Immagine 1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88118EB7-A68F-CC59-D543-D66AF6D3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00" t="1273" r="13759" b="693"/>
          <a:stretch/>
        </p:blipFill>
        <p:spPr>
          <a:xfrm rot="5400000">
            <a:off x="4443411" y="-1122364"/>
            <a:ext cx="3305179" cy="91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1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FUTURA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Schaufelberger Noah</dc:creator>
  <cp:lastModifiedBy>Noah Schaufelberger</cp:lastModifiedBy>
  <cp:revision>3</cp:revision>
  <dcterms:created xsi:type="dcterms:W3CDTF">2023-11-07T11:20:02Z</dcterms:created>
  <dcterms:modified xsi:type="dcterms:W3CDTF">2023-11-07T21:29:51Z</dcterms:modified>
</cp:coreProperties>
</file>