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ra\Downloads\Dashboard_MiniCapston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ra\Downloads\Dashboard_MiniCapston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ra\Downloads\Dashboard_MiniCapston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ra\Downloads\Dashboard_MiniCapston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ra\Downloads\Dashboard_MiniCapston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[Dashboard_MiniCapston Project.xlsx]PIVOT TABLE!PivotTable1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Monthly</a:t>
            </a:r>
            <a:r>
              <a:rPr lang="en-IN" baseline="0"/>
              <a:t> Rental Trend</a:t>
            </a:r>
            <a:endParaRPr lang="en-IN"/>
          </a:p>
        </c:rich>
      </c:tx>
      <c:layout>
        <c:manualLayout>
          <c:xMode val="edge"/>
          <c:yMode val="edge"/>
          <c:x val="0.36336980896659865"/>
          <c:y val="3.4090909090909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276621672290969E-2"/>
          <c:y val="0.1518837018837019"/>
          <c:w val="0.68927497344081989"/>
          <c:h val="0.75311929682008427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TABLE'!$B$1:$B$2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TABLE'!$B$3:$B$8</c:f>
              <c:numCache>
                <c:formatCode>General</c:formatCode>
                <c:ptCount val="5"/>
                <c:pt idx="0">
                  <c:v>15</c:v>
                </c:pt>
                <c:pt idx="1">
                  <c:v>76</c:v>
                </c:pt>
                <c:pt idx="2">
                  <c:v>159</c:v>
                </c:pt>
                <c:pt idx="3">
                  <c:v>497</c:v>
                </c:pt>
                <c:pt idx="4">
                  <c:v>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D-4E53-8C96-24A429C2FEE5}"/>
            </c:ext>
          </c:extLst>
        </c:ser>
        <c:ser>
          <c:idx val="1"/>
          <c:order val="1"/>
          <c:tx>
            <c:strRef>
              <c:f>'PIVOT TABLE'!$C$1:$C$2</c:f>
              <c:strCache>
                <c:ptCount val="1"/>
                <c:pt idx="0">
                  <c:v>Animation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TABLE'!$C$3:$C$8</c:f>
              <c:numCache>
                <c:formatCode>General</c:formatCode>
                <c:ptCount val="5"/>
                <c:pt idx="0">
                  <c:v>21</c:v>
                </c:pt>
                <c:pt idx="1">
                  <c:v>74</c:v>
                </c:pt>
                <c:pt idx="2">
                  <c:v>174</c:v>
                </c:pt>
                <c:pt idx="3">
                  <c:v>489</c:v>
                </c:pt>
                <c:pt idx="4">
                  <c:v>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D-4E53-8C96-24A429C2FEE5}"/>
            </c:ext>
          </c:extLst>
        </c:ser>
        <c:ser>
          <c:idx val="2"/>
          <c:order val="2"/>
          <c:tx>
            <c:strRef>
              <c:f>'PIVOT TABLE'!$D$1:$D$2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TABLE'!$D$3:$D$8</c:f>
              <c:numCache>
                <c:formatCode>General</c:formatCode>
                <c:ptCount val="5"/>
                <c:pt idx="0">
                  <c:v>17</c:v>
                </c:pt>
                <c:pt idx="1">
                  <c:v>87</c:v>
                </c:pt>
                <c:pt idx="2">
                  <c:v>160</c:v>
                </c:pt>
                <c:pt idx="3">
                  <c:v>464</c:v>
                </c:pt>
                <c:pt idx="4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BD-4E53-8C96-24A429C2FEE5}"/>
            </c:ext>
          </c:extLst>
        </c:ser>
        <c:ser>
          <c:idx val="3"/>
          <c:order val="3"/>
          <c:tx>
            <c:strRef>
              <c:f>'PIVOT TABLE'!$E$1:$E$2</c:f>
              <c:strCache>
                <c:ptCount val="1"/>
                <c:pt idx="0">
                  <c:v>Sci-Fi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TABLE'!$E$3:$E$8</c:f>
              <c:numCache>
                <c:formatCode>General</c:formatCode>
                <c:ptCount val="5"/>
                <c:pt idx="0">
                  <c:v>8</c:v>
                </c:pt>
                <c:pt idx="1">
                  <c:v>84</c:v>
                </c:pt>
                <c:pt idx="2">
                  <c:v>162</c:v>
                </c:pt>
                <c:pt idx="3">
                  <c:v>462</c:v>
                </c:pt>
                <c:pt idx="4">
                  <c:v>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BD-4E53-8C96-24A429C2FEE5}"/>
            </c:ext>
          </c:extLst>
        </c:ser>
        <c:ser>
          <c:idx val="4"/>
          <c:order val="4"/>
          <c:tx>
            <c:strRef>
              <c:f>'PIVOT TABLE'!$F$1:$F$2</c:f>
              <c:strCache>
                <c:ptCount val="1"/>
                <c:pt idx="0">
                  <c:v>Family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TABLE'!$F$3:$F$8</c:f>
              <c:numCache>
                <c:formatCode>General</c:formatCode>
                <c:ptCount val="5"/>
                <c:pt idx="0">
                  <c:v>13</c:v>
                </c:pt>
                <c:pt idx="1">
                  <c:v>85</c:v>
                </c:pt>
                <c:pt idx="2">
                  <c:v>154</c:v>
                </c:pt>
                <c:pt idx="3">
                  <c:v>460</c:v>
                </c:pt>
                <c:pt idx="4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BD-4E53-8C96-24A429C2FEE5}"/>
            </c:ext>
          </c:extLst>
        </c:ser>
        <c:ser>
          <c:idx val="5"/>
          <c:order val="5"/>
          <c:tx>
            <c:strRef>
              <c:f>'PIVOT TABLE'!$G$1:$G$2</c:f>
              <c:strCache>
                <c:ptCount val="1"/>
                <c:pt idx="0">
                  <c:v>Drama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TABLE'!$G$3:$G$8</c:f>
              <c:numCache>
                <c:formatCode>General</c:formatCode>
                <c:ptCount val="5"/>
                <c:pt idx="0">
                  <c:v>7</c:v>
                </c:pt>
                <c:pt idx="1">
                  <c:v>85</c:v>
                </c:pt>
                <c:pt idx="2">
                  <c:v>152</c:v>
                </c:pt>
                <c:pt idx="3">
                  <c:v>463</c:v>
                </c:pt>
                <c:pt idx="4">
                  <c:v>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BD-4E53-8C96-24A429C2FEE5}"/>
            </c:ext>
          </c:extLst>
        </c:ser>
        <c:ser>
          <c:idx val="6"/>
          <c:order val="6"/>
          <c:tx>
            <c:strRef>
              <c:f>'PIVOT TABLE'!$H$1:$H$2</c:f>
              <c:strCache>
                <c:ptCount val="1"/>
                <c:pt idx="0">
                  <c:v>Documentary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TABLE'!$H$3:$H$8</c:f>
              <c:numCache>
                <c:formatCode>General</c:formatCode>
                <c:ptCount val="5"/>
                <c:pt idx="0">
                  <c:v>6</c:v>
                </c:pt>
                <c:pt idx="1">
                  <c:v>86</c:v>
                </c:pt>
                <c:pt idx="2">
                  <c:v>160</c:v>
                </c:pt>
                <c:pt idx="3">
                  <c:v>429</c:v>
                </c:pt>
                <c:pt idx="4">
                  <c:v>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8BD-4E53-8C96-24A429C2FEE5}"/>
            </c:ext>
          </c:extLst>
        </c:ser>
        <c:ser>
          <c:idx val="7"/>
          <c:order val="7"/>
          <c:tx>
            <c:strRef>
              <c:f>'PIVOT TABLE'!$I$1:$I$2</c:f>
              <c:strCache>
                <c:ptCount val="1"/>
                <c:pt idx="0">
                  <c:v>Foreign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TABLE'!$I$3:$I$8</c:f>
              <c:numCache>
                <c:formatCode>General</c:formatCode>
                <c:ptCount val="5"/>
                <c:pt idx="0">
                  <c:v>11</c:v>
                </c:pt>
                <c:pt idx="1">
                  <c:v>71</c:v>
                </c:pt>
                <c:pt idx="2">
                  <c:v>142</c:v>
                </c:pt>
                <c:pt idx="3">
                  <c:v>432</c:v>
                </c:pt>
                <c:pt idx="4">
                  <c:v>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8BD-4E53-8C96-24A429C2FEE5}"/>
            </c:ext>
          </c:extLst>
        </c:ser>
        <c:ser>
          <c:idx val="8"/>
          <c:order val="8"/>
          <c:tx>
            <c:strRef>
              <c:f>'PIVOT TABLE'!$J$1:$J$2</c:f>
              <c:strCache>
                <c:ptCount val="1"/>
                <c:pt idx="0">
                  <c:v>Games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TABLE'!$J$3:$J$8</c:f>
              <c:numCache>
                <c:formatCode>General</c:formatCode>
                <c:ptCount val="5"/>
                <c:pt idx="0">
                  <c:v>14</c:v>
                </c:pt>
                <c:pt idx="1">
                  <c:v>69</c:v>
                </c:pt>
                <c:pt idx="2">
                  <c:v>142</c:v>
                </c:pt>
                <c:pt idx="3">
                  <c:v>392</c:v>
                </c:pt>
                <c:pt idx="4">
                  <c:v>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8BD-4E53-8C96-24A429C2FEE5}"/>
            </c:ext>
          </c:extLst>
        </c:ser>
        <c:ser>
          <c:idx val="9"/>
          <c:order val="9"/>
          <c:tx>
            <c:strRef>
              <c:f>'PIVOT TABLE'!$K$1:$K$2</c:f>
              <c:strCache>
                <c:ptCount val="1"/>
                <c:pt idx="0">
                  <c:v>Children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TABLE'!$K$3:$K$8</c:f>
              <c:numCache>
                <c:formatCode>General</c:formatCode>
                <c:ptCount val="5"/>
                <c:pt idx="0">
                  <c:v>6</c:v>
                </c:pt>
                <c:pt idx="1">
                  <c:v>71</c:v>
                </c:pt>
                <c:pt idx="2">
                  <c:v>130</c:v>
                </c:pt>
                <c:pt idx="3">
                  <c:v>406</c:v>
                </c:pt>
                <c:pt idx="4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8BD-4E53-8C96-24A429C2FEE5}"/>
            </c:ext>
          </c:extLst>
        </c:ser>
        <c:ser>
          <c:idx val="10"/>
          <c:order val="10"/>
          <c:tx>
            <c:strRef>
              <c:f>'PIVOT TABLE'!$L$1:$L$2</c:f>
              <c:strCache>
                <c:ptCount val="1"/>
                <c:pt idx="0">
                  <c:v>Comedy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TABLE'!$L$3:$L$8</c:f>
              <c:numCache>
                <c:formatCode>General</c:formatCode>
                <c:ptCount val="5"/>
                <c:pt idx="0">
                  <c:v>9</c:v>
                </c:pt>
                <c:pt idx="1">
                  <c:v>72</c:v>
                </c:pt>
                <c:pt idx="2">
                  <c:v>135</c:v>
                </c:pt>
                <c:pt idx="3">
                  <c:v>383</c:v>
                </c:pt>
                <c:pt idx="4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8BD-4E53-8C96-24A429C2FEE5}"/>
            </c:ext>
          </c:extLst>
        </c:ser>
        <c:ser>
          <c:idx val="11"/>
          <c:order val="11"/>
          <c:tx>
            <c:strRef>
              <c:f>'PIVOT TABLE'!$M$1:$M$2</c:f>
              <c:strCache>
                <c:ptCount val="1"/>
                <c:pt idx="0">
                  <c:v>New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TABLE'!$M$3:$M$8</c:f>
              <c:numCache>
                <c:formatCode>General</c:formatCode>
                <c:ptCount val="5"/>
                <c:pt idx="0">
                  <c:v>13</c:v>
                </c:pt>
                <c:pt idx="1">
                  <c:v>60</c:v>
                </c:pt>
                <c:pt idx="2">
                  <c:v>132</c:v>
                </c:pt>
                <c:pt idx="3">
                  <c:v>389</c:v>
                </c:pt>
                <c:pt idx="4">
                  <c:v>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8BD-4E53-8C96-24A429C2FEE5}"/>
            </c:ext>
          </c:extLst>
        </c:ser>
        <c:ser>
          <c:idx val="12"/>
          <c:order val="12"/>
          <c:tx>
            <c:strRef>
              <c:f>'PIVOT TABLE'!$N$1:$N$2</c:f>
              <c:strCache>
                <c:ptCount val="1"/>
                <c:pt idx="0">
                  <c:v>Classics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TABLE'!$N$3:$N$8</c:f>
              <c:numCache>
                <c:formatCode>General</c:formatCode>
                <c:ptCount val="5"/>
                <c:pt idx="0">
                  <c:v>9</c:v>
                </c:pt>
                <c:pt idx="1">
                  <c:v>62</c:v>
                </c:pt>
                <c:pt idx="2">
                  <c:v>136</c:v>
                </c:pt>
                <c:pt idx="3">
                  <c:v>384</c:v>
                </c:pt>
                <c:pt idx="4">
                  <c:v>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8BD-4E53-8C96-24A429C2FEE5}"/>
            </c:ext>
          </c:extLst>
        </c:ser>
        <c:ser>
          <c:idx val="13"/>
          <c:order val="13"/>
          <c:tx>
            <c:strRef>
              <c:f>'PIVOT TABLE'!$O$1:$O$2</c:f>
              <c:strCache>
                <c:ptCount val="1"/>
                <c:pt idx="0">
                  <c:v>Horror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TABLE'!$O$3:$O$8</c:f>
              <c:numCache>
                <c:formatCode>General</c:formatCode>
                <c:ptCount val="5"/>
                <c:pt idx="0">
                  <c:v>12</c:v>
                </c:pt>
                <c:pt idx="1">
                  <c:v>53</c:v>
                </c:pt>
                <c:pt idx="2">
                  <c:v>116</c:v>
                </c:pt>
                <c:pt idx="3">
                  <c:v>366</c:v>
                </c:pt>
                <c:pt idx="4">
                  <c:v>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8BD-4E53-8C96-24A429C2FEE5}"/>
            </c:ext>
          </c:extLst>
        </c:ser>
        <c:ser>
          <c:idx val="14"/>
          <c:order val="14"/>
          <c:tx>
            <c:strRef>
              <c:f>'PIVOT TABLE'!$P$1:$P$2</c:f>
              <c:strCache>
                <c:ptCount val="1"/>
                <c:pt idx="0">
                  <c:v>Travel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TABLE'!$P$3:$P$8</c:f>
              <c:numCache>
                <c:formatCode>General</c:formatCode>
                <c:ptCount val="5"/>
                <c:pt idx="0">
                  <c:v>10</c:v>
                </c:pt>
                <c:pt idx="1">
                  <c:v>60</c:v>
                </c:pt>
                <c:pt idx="2">
                  <c:v>124</c:v>
                </c:pt>
                <c:pt idx="3">
                  <c:v>345</c:v>
                </c:pt>
                <c:pt idx="4">
                  <c:v>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8BD-4E53-8C96-24A429C2FEE5}"/>
            </c:ext>
          </c:extLst>
        </c:ser>
        <c:ser>
          <c:idx val="15"/>
          <c:order val="15"/>
          <c:tx>
            <c:strRef>
              <c:f>'PIVOT TABLE'!$Q$1:$Q$2</c:f>
              <c:strCache>
                <c:ptCount val="1"/>
                <c:pt idx="0">
                  <c:v>Music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TABLE'!$A$3:$A$8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'PIVOT TABLE'!$Q$3:$Q$8</c:f>
              <c:numCache>
                <c:formatCode>General</c:formatCode>
                <c:ptCount val="5"/>
                <c:pt idx="0">
                  <c:v>11</c:v>
                </c:pt>
                <c:pt idx="1">
                  <c:v>61</c:v>
                </c:pt>
                <c:pt idx="2">
                  <c:v>133</c:v>
                </c:pt>
                <c:pt idx="3">
                  <c:v>348</c:v>
                </c:pt>
                <c:pt idx="4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8BD-4E53-8C96-24A429C2F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419168"/>
        <c:axId val="1309419648"/>
      </c:lineChart>
      <c:catAx>
        <c:axId val="13094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419648"/>
        <c:crosses val="autoZero"/>
        <c:auto val="1"/>
        <c:lblAlgn val="ctr"/>
        <c:lblOffset val="100"/>
        <c:noMultiLvlLbl val="0"/>
      </c:catAx>
      <c:valAx>
        <c:axId val="130941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419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[Dashboard_MiniCapston Project.xlsx]iQ1_ii!PivotTable1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</a:t>
            </a:r>
            <a:r>
              <a:rPr lang="en-US" baseline="0"/>
              <a:t> frequency in a Day</a:t>
            </a:r>
            <a:endParaRPr lang="en-US"/>
          </a:p>
        </c:rich>
      </c:tx>
      <c:layout>
        <c:manualLayout>
          <c:xMode val="edge"/>
          <c:yMode val="edge"/>
          <c:x val="0.33507006652849081"/>
          <c:y val="4.49438202247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iQ1_ii!$B$3:$B$4</c:f>
              <c:strCache>
                <c:ptCount val="1"/>
                <c:pt idx="0">
                  <c:v>24-05-2005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iQ1_ii!$B$5:$B$29</c:f>
              <c:numCache>
                <c:formatCode>General</c:formatCode>
                <c:ptCount val="24"/>
                <c:pt idx="22">
                  <c:v>2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A-412D-9DA8-46F7A4BB304B}"/>
            </c:ext>
          </c:extLst>
        </c:ser>
        <c:ser>
          <c:idx val="1"/>
          <c:order val="1"/>
          <c:tx>
            <c:strRef>
              <c:f>iQ1_ii!$C$3:$C$4</c:f>
              <c:strCache>
                <c:ptCount val="1"/>
                <c:pt idx="0">
                  <c:v>25-05-2005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iQ1_ii!$C$5:$C$29</c:f>
              <c:numCache>
                <c:formatCode>General</c:formatCode>
                <c:ptCount val="2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6</c:v>
                </c:pt>
                <c:pt idx="9">
                  <c:v>8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  <c:pt idx="13">
                  <c:v>3</c:v>
                </c:pt>
                <c:pt idx="14">
                  <c:v>4</c:v>
                </c:pt>
                <c:pt idx="15">
                  <c:v>2</c:v>
                </c:pt>
                <c:pt idx="16">
                  <c:v>7</c:v>
                </c:pt>
                <c:pt idx="17">
                  <c:v>5</c:v>
                </c:pt>
                <c:pt idx="18">
                  <c:v>7</c:v>
                </c:pt>
                <c:pt idx="19">
                  <c:v>10</c:v>
                </c:pt>
                <c:pt idx="20">
                  <c:v>3</c:v>
                </c:pt>
                <c:pt idx="21">
                  <c:v>10</c:v>
                </c:pt>
                <c:pt idx="22">
                  <c:v>3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6A-412D-9DA8-46F7A4BB304B}"/>
            </c:ext>
          </c:extLst>
        </c:ser>
        <c:ser>
          <c:idx val="2"/>
          <c:order val="2"/>
          <c:tx>
            <c:strRef>
              <c:f>iQ1_ii!$D$3:$D$4</c:f>
              <c:strCache>
                <c:ptCount val="1"/>
                <c:pt idx="0">
                  <c:v>26-05-2005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iQ1_ii!$D$5:$D$29</c:f>
              <c:numCache>
                <c:formatCode>General</c:formatCode>
                <c:ptCount val="24"/>
                <c:pt idx="0">
                  <c:v>9</c:v>
                </c:pt>
                <c:pt idx="1">
                  <c:v>7</c:v>
                </c:pt>
                <c:pt idx="2">
                  <c:v>6</c:v>
                </c:pt>
                <c:pt idx="3">
                  <c:v>9</c:v>
                </c:pt>
                <c:pt idx="4">
                  <c:v>6</c:v>
                </c:pt>
                <c:pt idx="5">
                  <c:v>6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5</c:v>
                </c:pt>
                <c:pt idx="10">
                  <c:v>9</c:v>
                </c:pt>
                <c:pt idx="11">
                  <c:v>8</c:v>
                </c:pt>
                <c:pt idx="12">
                  <c:v>5</c:v>
                </c:pt>
                <c:pt idx="13">
                  <c:v>5</c:v>
                </c:pt>
                <c:pt idx="14">
                  <c:v>9</c:v>
                </c:pt>
                <c:pt idx="15">
                  <c:v>8</c:v>
                </c:pt>
                <c:pt idx="16">
                  <c:v>11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12</c:v>
                </c:pt>
                <c:pt idx="21">
                  <c:v>7</c:v>
                </c:pt>
                <c:pt idx="22">
                  <c:v>6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6A-412D-9DA8-46F7A4BB304B}"/>
            </c:ext>
          </c:extLst>
        </c:ser>
        <c:ser>
          <c:idx val="3"/>
          <c:order val="3"/>
          <c:tx>
            <c:strRef>
              <c:f>iQ1_ii!$E$3:$E$4</c:f>
              <c:strCache>
                <c:ptCount val="1"/>
                <c:pt idx="0">
                  <c:v>27-05-2005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iQ1_ii!$E$5:$E$29</c:f>
              <c:numCache>
                <c:formatCode>General</c:formatCode>
                <c:ptCount val="2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7</c:v>
                </c:pt>
                <c:pt idx="4">
                  <c:v>9</c:v>
                </c:pt>
                <c:pt idx="5">
                  <c:v>3</c:v>
                </c:pt>
                <c:pt idx="6">
                  <c:v>8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  <c:pt idx="10">
                  <c:v>8</c:v>
                </c:pt>
                <c:pt idx="11">
                  <c:v>7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11</c:v>
                </c:pt>
                <c:pt idx="16">
                  <c:v>8</c:v>
                </c:pt>
                <c:pt idx="17">
                  <c:v>5</c:v>
                </c:pt>
                <c:pt idx="18">
                  <c:v>8</c:v>
                </c:pt>
                <c:pt idx="19">
                  <c:v>11</c:v>
                </c:pt>
                <c:pt idx="20">
                  <c:v>8</c:v>
                </c:pt>
                <c:pt idx="21">
                  <c:v>7</c:v>
                </c:pt>
                <c:pt idx="22">
                  <c:v>9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6A-412D-9DA8-46F7A4BB304B}"/>
            </c:ext>
          </c:extLst>
        </c:ser>
        <c:ser>
          <c:idx val="4"/>
          <c:order val="4"/>
          <c:tx>
            <c:strRef>
              <c:f>iQ1_ii!$F$3:$F$4</c:f>
              <c:strCache>
                <c:ptCount val="1"/>
                <c:pt idx="0">
                  <c:v>28-05-2005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iQ1_ii!$F$5:$F$29</c:f>
              <c:numCache>
                <c:formatCode>General</c:formatCode>
                <c:ptCount val="24"/>
                <c:pt idx="0">
                  <c:v>11</c:v>
                </c:pt>
                <c:pt idx="1">
                  <c:v>6</c:v>
                </c:pt>
                <c:pt idx="2">
                  <c:v>7</c:v>
                </c:pt>
                <c:pt idx="3">
                  <c:v>14</c:v>
                </c:pt>
                <c:pt idx="4">
                  <c:v>5</c:v>
                </c:pt>
                <c:pt idx="5">
                  <c:v>3</c:v>
                </c:pt>
                <c:pt idx="6">
                  <c:v>11</c:v>
                </c:pt>
                <c:pt idx="7">
                  <c:v>9</c:v>
                </c:pt>
                <c:pt idx="8">
                  <c:v>9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4</c:v>
                </c:pt>
                <c:pt idx="13">
                  <c:v>6</c:v>
                </c:pt>
                <c:pt idx="14">
                  <c:v>11</c:v>
                </c:pt>
                <c:pt idx="15">
                  <c:v>16</c:v>
                </c:pt>
                <c:pt idx="16">
                  <c:v>4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9</c:v>
                </c:pt>
                <c:pt idx="21">
                  <c:v>8</c:v>
                </c:pt>
                <c:pt idx="22">
                  <c:v>8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6A-412D-9DA8-46F7A4BB304B}"/>
            </c:ext>
          </c:extLst>
        </c:ser>
        <c:ser>
          <c:idx val="5"/>
          <c:order val="5"/>
          <c:tx>
            <c:strRef>
              <c:f>iQ1_ii!$G$3:$G$4</c:f>
              <c:strCache>
                <c:ptCount val="1"/>
                <c:pt idx="0">
                  <c:v>29-05-2005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iQ1_ii!$G$5:$G$29</c:f>
              <c:numCache>
                <c:formatCode>General</c:formatCode>
                <c:ptCount val="24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8</c:v>
                </c:pt>
                <c:pt idx="15">
                  <c:v>2</c:v>
                </c:pt>
                <c:pt idx="16">
                  <c:v>10</c:v>
                </c:pt>
                <c:pt idx="17">
                  <c:v>7</c:v>
                </c:pt>
                <c:pt idx="18">
                  <c:v>4</c:v>
                </c:pt>
                <c:pt idx="19">
                  <c:v>4</c:v>
                </c:pt>
                <c:pt idx="20">
                  <c:v>7</c:v>
                </c:pt>
                <c:pt idx="21">
                  <c:v>9</c:v>
                </c:pt>
                <c:pt idx="22">
                  <c:v>5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6A-412D-9DA8-46F7A4BB304B}"/>
            </c:ext>
          </c:extLst>
        </c:ser>
        <c:ser>
          <c:idx val="6"/>
          <c:order val="6"/>
          <c:tx>
            <c:strRef>
              <c:f>iQ1_ii!$H$3:$H$4</c:f>
              <c:strCache>
                <c:ptCount val="1"/>
                <c:pt idx="0">
                  <c:v>30-05-2005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iQ1_ii!$H$5:$H$29</c:f>
              <c:numCache>
                <c:formatCode>General</c:formatCode>
                <c:ptCount val="24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6</c:v>
                </c:pt>
                <c:pt idx="4">
                  <c:v>3</c:v>
                </c:pt>
                <c:pt idx="5">
                  <c:v>9</c:v>
                </c:pt>
                <c:pt idx="6">
                  <c:v>7</c:v>
                </c:pt>
                <c:pt idx="7">
                  <c:v>5</c:v>
                </c:pt>
                <c:pt idx="8">
                  <c:v>4</c:v>
                </c:pt>
                <c:pt idx="9">
                  <c:v>7</c:v>
                </c:pt>
                <c:pt idx="10">
                  <c:v>10</c:v>
                </c:pt>
                <c:pt idx="11">
                  <c:v>11</c:v>
                </c:pt>
                <c:pt idx="12">
                  <c:v>9</c:v>
                </c:pt>
                <c:pt idx="13">
                  <c:v>4</c:v>
                </c:pt>
                <c:pt idx="14">
                  <c:v>3</c:v>
                </c:pt>
                <c:pt idx="15">
                  <c:v>10</c:v>
                </c:pt>
                <c:pt idx="16">
                  <c:v>6</c:v>
                </c:pt>
                <c:pt idx="17">
                  <c:v>3</c:v>
                </c:pt>
                <c:pt idx="18">
                  <c:v>6</c:v>
                </c:pt>
                <c:pt idx="19">
                  <c:v>6</c:v>
                </c:pt>
                <c:pt idx="20">
                  <c:v>4</c:v>
                </c:pt>
                <c:pt idx="21">
                  <c:v>7</c:v>
                </c:pt>
                <c:pt idx="22">
                  <c:v>6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6A-412D-9DA8-46F7A4BB304B}"/>
            </c:ext>
          </c:extLst>
        </c:ser>
        <c:ser>
          <c:idx val="7"/>
          <c:order val="7"/>
          <c:tx>
            <c:strRef>
              <c:f>iQ1_ii!$I$3:$I$4</c:f>
              <c:strCache>
                <c:ptCount val="1"/>
                <c:pt idx="0">
                  <c:v>31-05-2005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iQ1_ii!$I$5:$I$29</c:f>
              <c:numCache>
                <c:formatCode>General</c:formatCode>
                <c:ptCount val="24"/>
                <c:pt idx="0">
                  <c:v>12</c:v>
                </c:pt>
                <c:pt idx="1">
                  <c:v>4</c:v>
                </c:pt>
                <c:pt idx="2">
                  <c:v>8</c:v>
                </c:pt>
                <c:pt idx="3">
                  <c:v>11</c:v>
                </c:pt>
                <c:pt idx="4">
                  <c:v>5</c:v>
                </c:pt>
                <c:pt idx="5">
                  <c:v>8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4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11</c:v>
                </c:pt>
                <c:pt idx="17">
                  <c:v>4</c:v>
                </c:pt>
                <c:pt idx="18">
                  <c:v>4</c:v>
                </c:pt>
                <c:pt idx="19">
                  <c:v>11</c:v>
                </c:pt>
                <c:pt idx="20">
                  <c:v>5</c:v>
                </c:pt>
                <c:pt idx="21">
                  <c:v>6</c:v>
                </c:pt>
                <c:pt idx="2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36A-412D-9DA8-46F7A4BB304B}"/>
            </c:ext>
          </c:extLst>
        </c:ser>
        <c:ser>
          <c:idx val="8"/>
          <c:order val="8"/>
          <c:tx>
            <c:strRef>
              <c:f>iQ1_ii!$J$3:$J$4</c:f>
              <c:strCache>
                <c:ptCount val="1"/>
                <c:pt idx="0">
                  <c:v>14-06-2005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iQ1_ii!$J$5:$J$29</c:f>
              <c:numCache>
                <c:formatCode>General</c:formatCode>
                <c:ptCount val="24"/>
                <c:pt idx="22">
                  <c:v>2</c:v>
                </c:pt>
                <c:pt idx="2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6A-412D-9DA8-46F7A4BB304B}"/>
            </c:ext>
          </c:extLst>
        </c:ser>
        <c:ser>
          <c:idx val="9"/>
          <c:order val="9"/>
          <c:tx>
            <c:strRef>
              <c:f>iQ1_ii!$K$3:$K$4</c:f>
              <c:strCache>
                <c:ptCount val="1"/>
                <c:pt idx="0">
                  <c:v>15-06-2005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iQ1_ii!$K$5:$K$29</c:f>
              <c:numCache>
                <c:formatCode>General</c:formatCode>
                <c:ptCount val="24"/>
                <c:pt idx="0">
                  <c:v>14</c:v>
                </c:pt>
                <c:pt idx="1">
                  <c:v>13</c:v>
                </c:pt>
                <c:pt idx="2">
                  <c:v>10</c:v>
                </c:pt>
                <c:pt idx="3">
                  <c:v>19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16</c:v>
                </c:pt>
                <c:pt idx="9">
                  <c:v>15</c:v>
                </c:pt>
                <c:pt idx="10">
                  <c:v>17</c:v>
                </c:pt>
                <c:pt idx="11">
                  <c:v>12</c:v>
                </c:pt>
                <c:pt idx="12">
                  <c:v>17</c:v>
                </c:pt>
                <c:pt idx="13">
                  <c:v>10</c:v>
                </c:pt>
                <c:pt idx="14">
                  <c:v>14</c:v>
                </c:pt>
                <c:pt idx="15">
                  <c:v>13</c:v>
                </c:pt>
                <c:pt idx="16">
                  <c:v>21</c:v>
                </c:pt>
                <c:pt idx="17">
                  <c:v>11</c:v>
                </c:pt>
                <c:pt idx="18">
                  <c:v>22</c:v>
                </c:pt>
                <c:pt idx="19">
                  <c:v>12</c:v>
                </c:pt>
                <c:pt idx="20">
                  <c:v>19</c:v>
                </c:pt>
                <c:pt idx="21">
                  <c:v>25</c:v>
                </c:pt>
                <c:pt idx="22">
                  <c:v>15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36A-412D-9DA8-46F7A4BB304B}"/>
            </c:ext>
          </c:extLst>
        </c:ser>
        <c:ser>
          <c:idx val="10"/>
          <c:order val="10"/>
          <c:tx>
            <c:strRef>
              <c:f>iQ1_ii!$L$3:$L$4</c:f>
              <c:strCache>
                <c:ptCount val="1"/>
                <c:pt idx="0">
                  <c:v>16-06-2005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iQ1_ii!$L$5:$L$29</c:f>
              <c:numCache>
                <c:formatCode>General</c:formatCode>
                <c:ptCount val="24"/>
                <c:pt idx="0">
                  <c:v>16</c:v>
                </c:pt>
                <c:pt idx="1">
                  <c:v>13</c:v>
                </c:pt>
                <c:pt idx="2">
                  <c:v>14</c:v>
                </c:pt>
                <c:pt idx="3">
                  <c:v>12</c:v>
                </c:pt>
                <c:pt idx="4">
                  <c:v>13</c:v>
                </c:pt>
                <c:pt idx="5">
                  <c:v>8</c:v>
                </c:pt>
                <c:pt idx="6">
                  <c:v>17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19</c:v>
                </c:pt>
                <c:pt idx="11">
                  <c:v>10</c:v>
                </c:pt>
                <c:pt idx="12">
                  <c:v>13</c:v>
                </c:pt>
                <c:pt idx="13">
                  <c:v>8</c:v>
                </c:pt>
                <c:pt idx="14">
                  <c:v>14</c:v>
                </c:pt>
                <c:pt idx="15">
                  <c:v>18</c:v>
                </c:pt>
                <c:pt idx="16">
                  <c:v>13</c:v>
                </c:pt>
                <c:pt idx="17">
                  <c:v>16</c:v>
                </c:pt>
                <c:pt idx="18">
                  <c:v>13</c:v>
                </c:pt>
                <c:pt idx="19">
                  <c:v>11</c:v>
                </c:pt>
                <c:pt idx="20">
                  <c:v>18</c:v>
                </c:pt>
                <c:pt idx="21">
                  <c:v>19</c:v>
                </c:pt>
                <c:pt idx="22">
                  <c:v>7</c:v>
                </c:pt>
                <c:pt idx="2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6A-412D-9DA8-46F7A4BB304B}"/>
            </c:ext>
          </c:extLst>
        </c:ser>
        <c:ser>
          <c:idx val="11"/>
          <c:order val="11"/>
          <c:tx>
            <c:strRef>
              <c:f>iQ1_ii!$M$3:$M$4</c:f>
              <c:strCache>
                <c:ptCount val="1"/>
                <c:pt idx="0">
                  <c:v>17-06-2005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iQ1_ii!$M$5:$M$29</c:f>
              <c:numCache>
                <c:formatCode>General</c:formatCode>
                <c:ptCount val="24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9</c:v>
                </c:pt>
                <c:pt idx="4">
                  <c:v>18</c:v>
                </c:pt>
                <c:pt idx="5">
                  <c:v>13</c:v>
                </c:pt>
                <c:pt idx="6">
                  <c:v>14</c:v>
                </c:pt>
                <c:pt idx="7">
                  <c:v>13</c:v>
                </c:pt>
                <c:pt idx="8">
                  <c:v>14</c:v>
                </c:pt>
                <c:pt idx="9">
                  <c:v>20</c:v>
                </c:pt>
                <c:pt idx="10">
                  <c:v>13</c:v>
                </c:pt>
                <c:pt idx="11">
                  <c:v>19</c:v>
                </c:pt>
                <c:pt idx="12">
                  <c:v>11</c:v>
                </c:pt>
                <c:pt idx="13">
                  <c:v>14</c:v>
                </c:pt>
                <c:pt idx="14">
                  <c:v>12</c:v>
                </c:pt>
                <c:pt idx="15">
                  <c:v>15</c:v>
                </c:pt>
                <c:pt idx="16">
                  <c:v>16</c:v>
                </c:pt>
                <c:pt idx="17">
                  <c:v>9</c:v>
                </c:pt>
                <c:pt idx="18">
                  <c:v>12</c:v>
                </c:pt>
                <c:pt idx="19">
                  <c:v>12</c:v>
                </c:pt>
                <c:pt idx="20">
                  <c:v>16</c:v>
                </c:pt>
                <c:pt idx="21">
                  <c:v>14</c:v>
                </c:pt>
                <c:pt idx="22">
                  <c:v>11</c:v>
                </c:pt>
                <c:pt idx="2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36A-412D-9DA8-46F7A4BB304B}"/>
            </c:ext>
          </c:extLst>
        </c:ser>
        <c:ser>
          <c:idx val="12"/>
          <c:order val="12"/>
          <c:tx>
            <c:strRef>
              <c:f>iQ1_ii!$N$3:$N$4</c:f>
              <c:strCache>
                <c:ptCount val="1"/>
                <c:pt idx="0">
                  <c:v>18-06-2005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iQ1_ii!$N$5:$N$29</c:f>
              <c:numCache>
                <c:formatCode>General</c:formatCode>
                <c:ptCount val="24"/>
                <c:pt idx="0">
                  <c:v>12</c:v>
                </c:pt>
                <c:pt idx="1">
                  <c:v>18</c:v>
                </c:pt>
                <c:pt idx="2">
                  <c:v>15</c:v>
                </c:pt>
                <c:pt idx="3">
                  <c:v>18</c:v>
                </c:pt>
                <c:pt idx="4">
                  <c:v>14</c:v>
                </c:pt>
                <c:pt idx="5">
                  <c:v>16</c:v>
                </c:pt>
                <c:pt idx="6">
                  <c:v>20</c:v>
                </c:pt>
                <c:pt idx="7">
                  <c:v>11</c:v>
                </c:pt>
                <c:pt idx="8">
                  <c:v>18</c:v>
                </c:pt>
                <c:pt idx="9">
                  <c:v>10</c:v>
                </c:pt>
                <c:pt idx="10">
                  <c:v>12</c:v>
                </c:pt>
                <c:pt idx="11">
                  <c:v>8</c:v>
                </c:pt>
                <c:pt idx="12">
                  <c:v>14</c:v>
                </c:pt>
                <c:pt idx="13">
                  <c:v>9</c:v>
                </c:pt>
                <c:pt idx="14">
                  <c:v>13</c:v>
                </c:pt>
                <c:pt idx="15">
                  <c:v>19</c:v>
                </c:pt>
                <c:pt idx="16">
                  <c:v>15</c:v>
                </c:pt>
                <c:pt idx="17">
                  <c:v>19</c:v>
                </c:pt>
                <c:pt idx="18">
                  <c:v>12</c:v>
                </c:pt>
                <c:pt idx="19">
                  <c:v>17</c:v>
                </c:pt>
                <c:pt idx="20">
                  <c:v>16</c:v>
                </c:pt>
                <c:pt idx="21">
                  <c:v>11</c:v>
                </c:pt>
                <c:pt idx="22">
                  <c:v>10</c:v>
                </c:pt>
                <c:pt idx="2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36A-412D-9DA8-46F7A4BB304B}"/>
            </c:ext>
          </c:extLst>
        </c:ser>
        <c:ser>
          <c:idx val="13"/>
          <c:order val="13"/>
          <c:tx>
            <c:strRef>
              <c:f>iQ1_ii!$O$3:$O$4</c:f>
              <c:strCache>
                <c:ptCount val="1"/>
                <c:pt idx="0">
                  <c:v>19-06-2005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iQ1_ii!$O$5:$O$29</c:f>
              <c:numCache>
                <c:formatCode>General</c:formatCode>
                <c:ptCount val="24"/>
                <c:pt idx="0">
                  <c:v>10</c:v>
                </c:pt>
                <c:pt idx="1">
                  <c:v>14</c:v>
                </c:pt>
                <c:pt idx="2">
                  <c:v>12</c:v>
                </c:pt>
                <c:pt idx="3">
                  <c:v>15</c:v>
                </c:pt>
                <c:pt idx="4">
                  <c:v>16</c:v>
                </c:pt>
                <c:pt idx="5">
                  <c:v>16</c:v>
                </c:pt>
                <c:pt idx="6">
                  <c:v>9</c:v>
                </c:pt>
                <c:pt idx="7">
                  <c:v>10</c:v>
                </c:pt>
                <c:pt idx="8">
                  <c:v>17</c:v>
                </c:pt>
                <c:pt idx="9">
                  <c:v>13</c:v>
                </c:pt>
                <c:pt idx="10">
                  <c:v>16</c:v>
                </c:pt>
                <c:pt idx="11">
                  <c:v>13</c:v>
                </c:pt>
                <c:pt idx="12">
                  <c:v>13</c:v>
                </c:pt>
                <c:pt idx="13">
                  <c:v>19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23</c:v>
                </c:pt>
                <c:pt idx="19">
                  <c:v>17</c:v>
                </c:pt>
                <c:pt idx="20">
                  <c:v>16</c:v>
                </c:pt>
                <c:pt idx="21">
                  <c:v>8</c:v>
                </c:pt>
                <c:pt idx="22">
                  <c:v>12</c:v>
                </c:pt>
                <c:pt idx="2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36A-412D-9DA8-46F7A4BB304B}"/>
            </c:ext>
          </c:extLst>
        </c:ser>
        <c:ser>
          <c:idx val="14"/>
          <c:order val="14"/>
          <c:tx>
            <c:strRef>
              <c:f>iQ1_ii!$P$3:$P$4</c:f>
              <c:strCache>
                <c:ptCount val="1"/>
                <c:pt idx="0">
                  <c:v>20-06-2005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iQ1_ii!$P$5:$P$29</c:f>
              <c:numCache>
                <c:formatCode>General</c:formatCode>
                <c:ptCount val="24"/>
                <c:pt idx="0">
                  <c:v>12</c:v>
                </c:pt>
                <c:pt idx="1">
                  <c:v>14</c:v>
                </c:pt>
                <c:pt idx="2">
                  <c:v>16</c:v>
                </c:pt>
                <c:pt idx="3">
                  <c:v>10</c:v>
                </c:pt>
                <c:pt idx="4">
                  <c:v>18</c:v>
                </c:pt>
                <c:pt idx="5">
                  <c:v>13</c:v>
                </c:pt>
                <c:pt idx="6">
                  <c:v>12</c:v>
                </c:pt>
                <c:pt idx="7">
                  <c:v>15</c:v>
                </c:pt>
                <c:pt idx="8">
                  <c:v>16</c:v>
                </c:pt>
                <c:pt idx="9">
                  <c:v>13</c:v>
                </c:pt>
                <c:pt idx="10">
                  <c:v>14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8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14</c:v>
                </c:pt>
                <c:pt idx="19">
                  <c:v>13</c:v>
                </c:pt>
                <c:pt idx="20">
                  <c:v>12</c:v>
                </c:pt>
                <c:pt idx="21">
                  <c:v>15</c:v>
                </c:pt>
                <c:pt idx="22">
                  <c:v>16</c:v>
                </c:pt>
                <c:pt idx="2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36A-412D-9DA8-46F7A4BB304B}"/>
            </c:ext>
          </c:extLst>
        </c:ser>
        <c:ser>
          <c:idx val="15"/>
          <c:order val="15"/>
          <c:tx>
            <c:strRef>
              <c:f>iQ1_ii!$Q$3:$Q$4</c:f>
              <c:strCache>
                <c:ptCount val="1"/>
                <c:pt idx="0">
                  <c:v>21-06-2005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iQ1_ii!$Q$5:$Q$29</c:f>
              <c:numCache>
                <c:formatCode>General</c:formatCode>
                <c:ptCount val="24"/>
                <c:pt idx="0">
                  <c:v>15</c:v>
                </c:pt>
                <c:pt idx="1">
                  <c:v>13</c:v>
                </c:pt>
                <c:pt idx="2">
                  <c:v>20</c:v>
                </c:pt>
                <c:pt idx="3">
                  <c:v>18</c:v>
                </c:pt>
                <c:pt idx="4">
                  <c:v>8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17</c:v>
                </c:pt>
                <c:pt idx="9">
                  <c:v>7</c:v>
                </c:pt>
                <c:pt idx="10">
                  <c:v>12</c:v>
                </c:pt>
                <c:pt idx="11">
                  <c:v>14</c:v>
                </c:pt>
                <c:pt idx="12">
                  <c:v>7</c:v>
                </c:pt>
                <c:pt idx="13">
                  <c:v>15</c:v>
                </c:pt>
                <c:pt idx="14">
                  <c:v>9</c:v>
                </c:pt>
                <c:pt idx="15">
                  <c:v>16</c:v>
                </c:pt>
                <c:pt idx="16">
                  <c:v>10</c:v>
                </c:pt>
                <c:pt idx="17">
                  <c:v>9</c:v>
                </c:pt>
                <c:pt idx="18">
                  <c:v>7</c:v>
                </c:pt>
                <c:pt idx="19">
                  <c:v>9</c:v>
                </c:pt>
                <c:pt idx="20">
                  <c:v>8</c:v>
                </c:pt>
                <c:pt idx="21">
                  <c:v>14</c:v>
                </c:pt>
                <c:pt idx="2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36A-412D-9DA8-46F7A4BB304B}"/>
            </c:ext>
          </c:extLst>
        </c:ser>
        <c:ser>
          <c:idx val="16"/>
          <c:order val="16"/>
          <c:tx>
            <c:strRef>
              <c:f>iQ1_ii!$R$3:$R$4</c:f>
              <c:strCache>
                <c:ptCount val="1"/>
                <c:pt idx="0">
                  <c:v>05-07-2005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iQ1_ii!$R$5:$R$29</c:f>
              <c:numCache>
                <c:formatCode>General</c:formatCode>
                <c:ptCount val="24"/>
                <c:pt idx="22">
                  <c:v>5</c:v>
                </c:pt>
                <c:pt idx="2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6A-412D-9DA8-46F7A4BB304B}"/>
            </c:ext>
          </c:extLst>
        </c:ser>
        <c:ser>
          <c:idx val="17"/>
          <c:order val="17"/>
          <c:tx>
            <c:strRef>
              <c:f>iQ1_ii!$S$3:$S$4</c:f>
              <c:strCache>
                <c:ptCount val="1"/>
                <c:pt idx="0">
                  <c:v>06-07-2005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iQ1_ii!$S$5:$S$29</c:f>
              <c:numCache>
                <c:formatCode>General</c:formatCode>
                <c:ptCount val="24"/>
                <c:pt idx="0">
                  <c:v>24</c:v>
                </c:pt>
                <c:pt idx="1">
                  <c:v>22</c:v>
                </c:pt>
                <c:pt idx="2">
                  <c:v>21</c:v>
                </c:pt>
                <c:pt idx="3">
                  <c:v>18</c:v>
                </c:pt>
                <c:pt idx="4">
                  <c:v>14</c:v>
                </c:pt>
                <c:pt idx="5">
                  <c:v>24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23</c:v>
                </c:pt>
                <c:pt idx="10">
                  <c:v>25</c:v>
                </c:pt>
                <c:pt idx="11">
                  <c:v>22</c:v>
                </c:pt>
                <c:pt idx="12">
                  <c:v>23</c:v>
                </c:pt>
                <c:pt idx="13">
                  <c:v>21</c:v>
                </c:pt>
                <c:pt idx="14">
                  <c:v>14</c:v>
                </c:pt>
                <c:pt idx="15">
                  <c:v>31</c:v>
                </c:pt>
                <c:pt idx="16">
                  <c:v>24</c:v>
                </c:pt>
                <c:pt idx="17">
                  <c:v>18</c:v>
                </c:pt>
                <c:pt idx="18">
                  <c:v>22</c:v>
                </c:pt>
                <c:pt idx="19">
                  <c:v>16</c:v>
                </c:pt>
                <c:pt idx="20">
                  <c:v>21</c:v>
                </c:pt>
                <c:pt idx="21">
                  <c:v>25</c:v>
                </c:pt>
                <c:pt idx="22">
                  <c:v>19</c:v>
                </c:pt>
                <c:pt idx="2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36A-412D-9DA8-46F7A4BB304B}"/>
            </c:ext>
          </c:extLst>
        </c:ser>
        <c:ser>
          <c:idx val="18"/>
          <c:order val="18"/>
          <c:tx>
            <c:strRef>
              <c:f>iQ1_ii!$T$3:$T$4</c:f>
              <c:strCache>
                <c:ptCount val="1"/>
                <c:pt idx="0">
                  <c:v>07-07-2005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iQ1_ii!$T$5:$T$29</c:f>
              <c:numCache>
                <c:formatCode>General</c:formatCode>
                <c:ptCount val="24"/>
                <c:pt idx="0">
                  <c:v>15</c:v>
                </c:pt>
                <c:pt idx="1">
                  <c:v>8</c:v>
                </c:pt>
                <c:pt idx="2">
                  <c:v>16</c:v>
                </c:pt>
                <c:pt idx="3">
                  <c:v>17</c:v>
                </c:pt>
                <c:pt idx="4">
                  <c:v>21</c:v>
                </c:pt>
                <c:pt idx="5">
                  <c:v>16</c:v>
                </c:pt>
                <c:pt idx="6">
                  <c:v>24</c:v>
                </c:pt>
                <c:pt idx="7">
                  <c:v>14</c:v>
                </c:pt>
                <c:pt idx="8">
                  <c:v>23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18</c:v>
                </c:pt>
                <c:pt idx="13">
                  <c:v>16</c:v>
                </c:pt>
                <c:pt idx="14">
                  <c:v>30</c:v>
                </c:pt>
                <c:pt idx="15">
                  <c:v>16</c:v>
                </c:pt>
                <c:pt idx="16">
                  <c:v>9</c:v>
                </c:pt>
                <c:pt idx="17">
                  <c:v>22</c:v>
                </c:pt>
                <c:pt idx="18">
                  <c:v>22</c:v>
                </c:pt>
                <c:pt idx="19">
                  <c:v>21</c:v>
                </c:pt>
                <c:pt idx="20">
                  <c:v>22</c:v>
                </c:pt>
                <c:pt idx="21">
                  <c:v>22</c:v>
                </c:pt>
                <c:pt idx="22">
                  <c:v>27</c:v>
                </c:pt>
                <c:pt idx="2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36A-412D-9DA8-46F7A4BB304B}"/>
            </c:ext>
          </c:extLst>
        </c:ser>
        <c:ser>
          <c:idx val="19"/>
          <c:order val="19"/>
          <c:tx>
            <c:strRef>
              <c:f>iQ1_ii!$U$3:$U$4</c:f>
              <c:strCache>
                <c:ptCount val="1"/>
                <c:pt idx="0">
                  <c:v>08-07-2005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iQ1_ii!$U$5:$U$29</c:f>
              <c:numCache>
                <c:formatCode>General</c:formatCode>
                <c:ptCount val="24"/>
                <c:pt idx="0">
                  <c:v>20</c:v>
                </c:pt>
                <c:pt idx="1">
                  <c:v>16</c:v>
                </c:pt>
                <c:pt idx="2">
                  <c:v>24</c:v>
                </c:pt>
                <c:pt idx="3">
                  <c:v>17</c:v>
                </c:pt>
                <c:pt idx="4">
                  <c:v>22</c:v>
                </c:pt>
                <c:pt idx="5">
                  <c:v>17</c:v>
                </c:pt>
                <c:pt idx="6">
                  <c:v>27</c:v>
                </c:pt>
                <c:pt idx="7">
                  <c:v>13</c:v>
                </c:pt>
                <c:pt idx="8">
                  <c:v>23</c:v>
                </c:pt>
                <c:pt idx="9">
                  <c:v>23</c:v>
                </c:pt>
                <c:pt idx="10">
                  <c:v>24</c:v>
                </c:pt>
                <c:pt idx="11">
                  <c:v>21</c:v>
                </c:pt>
                <c:pt idx="12">
                  <c:v>22</c:v>
                </c:pt>
                <c:pt idx="13">
                  <c:v>18</c:v>
                </c:pt>
                <c:pt idx="14">
                  <c:v>15</c:v>
                </c:pt>
                <c:pt idx="15">
                  <c:v>16</c:v>
                </c:pt>
                <c:pt idx="16">
                  <c:v>26</c:v>
                </c:pt>
                <c:pt idx="17">
                  <c:v>25</c:v>
                </c:pt>
                <c:pt idx="18">
                  <c:v>31</c:v>
                </c:pt>
                <c:pt idx="19">
                  <c:v>26</c:v>
                </c:pt>
                <c:pt idx="20">
                  <c:v>19</c:v>
                </c:pt>
                <c:pt idx="21">
                  <c:v>19</c:v>
                </c:pt>
                <c:pt idx="22">
                  <c:v>26</c:v>
                </c:pt>
                <c:pt idx="2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36A-412D-9DA8-46F7A4BB304B}"/>
            </c:ext>
          </c:extLst>
        </c:ser>
        <c:ser>
          <c:idx val="20"/>
          <c:order val="20"/>
          <c:tx>
            <c:strRef>
              <c:f>iQ1_ii!$V$3:$V$4</c:f>
              <c:strCache>
                <c:ptCount val="1"/>
                <c:pt idx="0">
                  <c:v>09-07-2005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iQ1_ii!$V$5:$V$29</c:f>
              <c:numCache>
                <c:formatCode>General</c:formatCode>
                <c:ptCount val="24"/>
                <c:pt idx="0">
                  <c:v>23</c:v>
                </c:pt>
                <c:pt idx="1">
                  <c:v>20</c:v>
                </c:pt>
                <c:pt idx="2">
                  <c:v>21</c:v>
                </c:pt>
                <c:pt idx="3">
                  <c:v>16</c:v>
                </c:pt>
                <c:pt idx="4">
                  <c:v>17</c:v>
                </c:pt>
                <c:pt idx="5">
                  <c:v>24</c:v>
                </c:pt>
                <c:pt idx="6">
                  <c:v>16</c:v>
                </c:pt>
                <c:pt idx="7">
                  <c:v>26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15</c:v>
                </c:pt>
                <c:pt idx="12">
                  <c:v>17</c:v>
                </c:pt>
                <c:pt idx="13">
                  <c:v>21</c:v>
                </c:pt>
                <c:pt idx="14">
                  <c:v>23</c:v>
                </c:pt>
                <c:pt idx="15">
                  <c:v>27</c:v>
                </c:pt>
                <c:pt idx="16">
                  <c:v>25</c:v>
                </c:pt>
                <c:pt idx="17">
                  <c:v>19</c:v>
                </c:pt>
                <c:pt idx="18">
                  <c:v>24</c:v>
                </c:pt>
                <c:pt idx="19">
                  <c:v>25</c:v>
                </c:pt>
                <c:pt idx="20">
                  <c:v>23</c:v>
                </c:pt>
                <c:pt idx="21">
                  <c:v>22</c:v>
                </c:pt>
                <c:pt idx="22">
                  <c:v>18</c:v>
                </c:pt>
                <c:pt idx="2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36A-412D-9DA8-46F7A4BB304B}"/>
            </c:ext>
          </c:extLst>
        </c:ser>
        <c:ser>
          <c:idx val="21"/>
          <c:order val="21"/>
          <c:tx>
            <c:strRef>
              <c:f>iQ1_ii!$W$3:$W$4</c:f>
              <c:strCache>
                <c:ptCount val="1"/>
                <c:pt idx="0">
                  <c:v>10-07-2005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iQ1_ii!$W$5:$W$29</c:f>
              <c:numCache>
                <c:formatCode>General</c:formatCode>
                <c:ptCount val="24"/>
                <c:pt idx="0">
                  <c:v>24</c:v>
                </c:pt>
                <c:pt idx="1">
                  <c:v>14</c:v>
                </c:pt>
                <c:pt idx="2">
                  <c:v>26</c:v>
                </c:pt>
                <c:pt idx="3">
                  <c:v>27</c:v>
                </c:pt>
                <c:pt idx="4">
                  <c:v>24</c:v>
                </c:pt>
                <c:pt idx="5">
                  <c:v>27</c:v>
                </c:pt>
                <c:pt idx="6">
                  <c:v>17</c:v>
                </c:pt>
                <c:pt idx="7">
                  <c:v>17</c:v>
                </c:pt>
                <c:pt idx="8">
                  <c:v>22</c:v>
                </c:pt>
                <c:pt idx="9">
                  <c:v>17</c:v>
                </c:pt>
                <c:pt idx="10">
                  <c:v>15</c:v>
                </c:pt>
                <c:pt idx="11">
                  <c:v>27</c:v>
                </c:pt>
                <c:pt idx="12">
                  <c:v>21</c:v>
                </c:pt>
                <c:pt idx="13">
                  <c:v>19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20</c:v>
                </c:pt>
                <c:pt idx="18">
                  <c:v>15</c:v>
                </c:pt>
                <c:pt idx="19">
                  <c:v>17</c:v>
                </c:pt>
                <c:pt idx="20">
                  <c:v>24</c:v>
                </c:pt>
                <c:pt idx="21">
                  <c:v>17</c:v>
                </c:pt>
                <c:pt idx="22">
                  <c:v>16</c:v>
                </c:pt>
                <c:pt idx="2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36A-412D-9DA8-46F7A4BB304B}"/>
            </c:ext>
          </c:extLst>
        </c:ser>
        <c:ser>
          <c:idx val="22"/>
          <c:order val="22"/>
          <c:tx>
            <c:strRef>
              <c:f>iQ1_ii!$X$3:$X$4</c:f>
              <c:strCache>
                <c:ptCount val="1"/>
                <c:pt idx="0">
                  <c:v>11-07-2005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iQ1_ii!$X$5:$X$29</c:f>
              <c:numCache>
                <c:formatCode>General</c:formatCode>
                <c:ptCount val="24"/>
                <c:pt idx="0">
                  <c:v>23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19</c:v>
                </c:pt>
                <c:pt idx="5">
                  <c:v>20</c:v>
                </c:pt>
                <c:pt idx="6">
                  <c:v>9</c:v>
                </c:pt>
                <c:pt idx="7">
                  <c:v>19</c:v>
                </c:pt>
                <c:pt idx="8">
                  <c:v>20</c:v>
                </c:pt>
                <c:pt idx="9">
                  <c:v>17</c:v>
                </c:pt>
                <c:pt idx="10">
                  <c:v>20</c:v>
                </c:pt>
                <c:pt idx="11">
                  <c:v>15</c:v>
                </c:pt>
                <c:pt idx="12">
                  <c:v>22</c:v>
                </c:pt>
                <c:pt idx="13">
                  <c:v>13</c:v>
                </c:pt>
                <c:pt idx="14">
                  <c:v>17</c:v>
                </c:pt>
                <c:pt idx="15">
                  <c:v>24</c:v>
                </c:pt>
                <c:pt idx="16">
                  <c:v>16</c:v>
                </c:pt>
                <c:pt idx="17">
                  <c:v>17</c:v>
                </c:pt>
                <c:pt idx="18">
                  <c:v>19</c:v>
                </c:pt>
                <c:pt idx="19">
                  <c:v>21</c:v>
                </c:pt>
                <c:pt idx="20">
                  <c:v>14</c:v>
                </c:pt>
                <c:pt idx="21">
                  <c:v>25</c:v>
                </c:pt>
                <c:pt idx="22">
                  <c:v>24</c:v>
                </c:pt>
                <c:pt idx="2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36A-412D-9DA8-46F7A4BB304B}"/>
            </c:ext>
          </c:extLst>
        </c:ser>
        <c:ser>
          <c:idx val="23"/>
          <c:order val="23"/>
          <c:tx>
            <c:strRef>
              <c:f>iQ1_ii!$Y$3:$Y$4</c:f>
              <c:strCache>
                <c:ptCount val="1"/>
                <c:pt idx="0">
                  <c:v>12-07-2005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iQ1_ii!$Y$5:$Y$29</c:f>
              <c:numCache>
                <c:formatCode>General</c:formatCode>
                <c:ptCount val="24"/>
                <c:pt idx="0">
                  <c:v>26</c:v>
                </c:pt>
                <c:pt idx="1">
                  <c:v>30</c:v>
                </c:pt>
                <c:pt idx="2">
                  <c:v>13</c:v>
                </c:pt>
                <c:pt idx="3">
                  <c:v>22</c:v>
                </c:pt>
                <c:pt idx="4">
                  <c:v>29</c:v>
                </c:pt>
                <c:pt idx="5">
                  <c:v>25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26</c:v>
                </c:pt>
                <c:pt idx="12">
                  <c:v>28</c:v>
                </c:pt>
                <c:pt idx="13">
                  <c:v>26</c:v>
                </c:pt>
                <c:pt idx="14">
                  <c:v>22</c:v>
                </c:pt>
                <c:pt idx="15">
                  <c:v>20</c:v>
                </c:pt>
                <c:pt idx="16">
                  <c:v>25</c:v>
                </c:pt>
                <c:pt idx="17">
                  <c:v>12</c:v>
                </c:pt>
                <c:pt idx="18">
                  <c:v>26</c:v>
                </c:pt>
                <c:pt idx="19">
                  <c:v>27</c:v>
                </c:pt>
                <c:pt idx="20">
                  <c:v>22</c:v>
                </c:pt>
                <c:pt idx="21">
                  <c:v>17</c:v>
                </c:pt>
                <c:pt idx="2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36A-412D-9DA8-46F7A4BB304B}"/>
            </c:ext>
          </c:extLst>
        </c:ser>
        <c:ser>
          <c:idx val="24"/>
          <c:order val="24"/>
          <c:tx>
            <c:strRef>
              <c:f>iQ1_ii!$Z$3:$Z$4</c:f>
              <c:strCache>
                <c:ptCount val="1"/>
                <c:pt idx="0">
                  <c:v>26-07-2005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iQ1_ii!$Z$5:$Z$29</c:f>
              <c:numCache>
                <c:formatCode>General</c:formatCode>
                <c:ptCount val="24"/>
                <c:pt idx="22">
                  <c:v>6</c:v>
                </c:pt>
                <c:pt idx="2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6A-412D-9DA8-46F7A4BB304B}"/>
            </c:ext>
          </c:extLst>
        </c:ser>
        <c:ser>
          <c:idx val="25"/>
          <c:order val="25"/>
          <c:tx>
            <c:strRef>
              <c:f>iQ1_ii!$AA$3:$AA$4</c:f>
              <c:strCache>
                <c:ptCount val="1"/>
                <c:pt idx="0">
                  <c:v>27-07-2005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iQ1_ii!$AA$5:$AA$29</c:f>
              <c:numCache>
                <c:formatCode>General</c:formatCode>
                <c:ptCount val="24"/>
                <c:pt idx="0">
                  <c:v>31</c:v>
                </c:pt>
                <c:pt idx="1">
                  <c:v>24</c:v>
                </c:pt>
                <c:pt idx="2">
                  <c:v>18</c:v>
                </c:pt>
                <c:pt idx="3">
                  <c:v>40</c:v>
                </c:pt>
                <c:pt idx="4">
                  <c:v>28</c:v>
                </c:pt>
                <c:pt idx="5">
                  <c:v>24</c:v>
                </c:pt>
                <c:pt idx="6">
                  <c:v>22</c:v>
                </c:pt>
                <c:pt idx="7">
                  <c:v>30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30</c:v>
                </c:pt>
                <c:pt idx="15">
                  <c:v>26</c:v>
                </c:pt>
                <c:pt idx="16">
                  <c:v>28</c:v>
                </c:pt>
                <c:pt idx="17">
                  <c:v>27</c:v>
                </c:pt>
                <c:pt idx="18">
                  <c:v>24</c:v>
                </c:pt>
                <c:pt idx="19">
                  <c:v>25</c:v>
                </c:pt>
                <c:pt idx="20">
                  <c:v>23</c:v>
                </c:pt>
                <c:pt idx="21">
                  <c:v>34</c:v>
                </c:pt>
                <c:pt idx="22">
                  <c:v>27</c:v>
                </c:pt>
                <c:pt idx="2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C36A-412D-9DA8-46F7A4BB304B}"/>
            </c:ext>
          </c:extLst>
        </c:ser>
        <c:ser>
          <c:idx val="26"/>
          <c:order val="26"/>
          <c:tx>
            <c:strRef>
              <c:f>iQ1_ii!$AB$3:$AB$4</c:f>
              <c:strCache>
                <c:ptCount val="1"/>
                <c:pt idx="0">
                  <c:v>28-07-2005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iQ1_ii!$AB$5:$AB$29</c:f>
              <c:numCache>
                <c:formatCode>General</c:formatCode>
                <c:ptCount val="24"/>
                <c:pt idx="0">
                  <c:v>23</c:v>
                </c:pt>
                <c:pt idx="1">
                  <c:v>25</c:v>
                </c:pt>
                <c:pt idx="2">
                  <c:v>27</c:v>
                </c:pt>
                <c:pt idx="3">
                  <c:v>23</c:v>
                </c:pt>
                <c:pt idx="4">
                  <c:v>27</c:v>
                </c:pt>
                <c:pt idx="5">
                  <c:v>21</c:v>
                </c:pt>
                <c:pt idx="6">
                  <c:v>21</c:v>
                </c:pt>
                <c:pt idx="7">
                  <c:v>37</c:v>
                </c:pt>
                <c:pt idx="8">
                  <c:v>28</c:v>
                </c:pt>
                <c:pt idx="9">
                  <c:v>23</c:v>
                </c:pt>
                <c:pt idx="10">
                  <c:v>35</c:v>
                </c:pt>
                <c:pt idx="11">
                  <c:v>24</c:v>
                </c:pt>
                <c:pt idx="12">
                  <c:v>26</c:v>
                </c:pt>
                <c:pt idx="13">
                  <c:v>25</c:v>
                </c:pt>
                <c:pt idx="14">
                  <c:v>24</c:v>
                </c:pt>
                <c:pt idx="15">
                  <c:v>30</c:v>
                </c:pt>
                <c:pt idx="16">
                  <c:v>29</c:v>
                </c:pt>
                <c:pt idx="17">
                  <c:v>26</c:v>
                </c:pt>
                <c:pt idx="18">
                  <c:v>26</c:v>
                </c:pt>
                <c:pt idx="19">
                  <c:v>27</c:v>
                </c:pt>
                <c:pt idx="20">
                  <c:v>24</c:v>
                </c:pt>
                <c:pt idx="21">
                  <c:v>22</c:v>
                </c:pt>
                <c:pt idx="22">
                  <c:v>18</c:v>
                </c:pt>
                <c:pt idx="2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C36A-412D-9DA8-46F7A4BB304B}"/>
            </c:ext>
          </c:extLst>
        </c:ser>
        <c:ser>
          <c:idx val="27"/>
          <c:order val="27"/>
          <c:tx>
            <c:strRef>
              <c:f>iQ1_ii!$AC$3:$AC$4</c:f>
              <c:strCache>
                <c:ptCount val="1"/>
                <c:pt idx="0">
                  <c:v>29-07-2005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iQ1_ii!$AC$5:$AC$29</c:f>
              <c:numCache>
                <c:formatCode>General</c:formatCode>
                <c:ptCount val="24"/>
                <c:pt idx="0">
                  <c:v>29</c:v>
                </c:pt>
                <c:pt idx="1">
                  <c:v>30</c:v>
                </c:pt>
                <c:pt idx="2">
                  <c:v>16</c:v>
                </c:pt>
                <c:pt idx="3">
                  <c:v>26</c:v>
                </c:pt>
                <c:pt idx="4">
                  <c:v>31</c:v>
                </c:pt>
                <c:pt idx="5">
                  <c:v>34</c:v>
                </c:pt>
                <c:pt idx="6">
                  <c:v>28</c:v>
                </c:pt>
                <c:pt idx="7">
                  <c:v>38</c:v>
                </c:pt>
                <c:pt idx="8">
                  <c:v>33</c:v>
                </c:pt>
                <c:pt idx="9">
                  <c:v>25</c:v>
                </c:pt>
                <c:pt idx="10">
                  <c:v>26</c:v>
                </c:pt>
                <c:pt idx="11">
                  <c:v>38</c:v>
                </c:pt>
                <c:pt idx="12">
                  <c:v>20</c:v>
                </c:pt>
                <c:pt idx="13">
                  <c:v>26</c:v>
                </c:pt>
                <c:pt idx="14">
                  <c:v>25</c:v>
                </c:pt>
                <c:pt idx="15">
                  <c:v>26</c:v>
                </c:pt>
                <c:pt idx="16">
                  <c:v>24</c:v>
                </c:pt>
                <c:pt idx="17">
                  <c:v>22</c:v>
                </c:pt>
                <c:pt idx="18">
                  <c:v>22</c:v>
                </c:pt>
                <c:pt idx="19">
                  <c:v>29</c:v>
                </c:pt>
                <c:pt idx="20">
                  <c:v>21</c:v>
                </c:pt>
                <c:pt idx="21">
                  <c:v>22</c:v>
                </c:pt>
                <c:pt idx="22">
                  <c:v>25</c:v>
                </c:pt>
                <c:pt idx="2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C36A-412D-9DA8-46F7A4BB304B}"/>
            </c:ext>
          </c:extLst>
        </c:ser>
        <c:ser>
          <c:idx val="28"/>
          <c:order val="28"/>
          <c:tx>
            <c:strRef>
              <c:f>iQ1_ii!$AD$3:$AD$4</c:f>
              <c:strCache>
                <c:ptCount val="1"/>
                <c:pt idx="0">
                  <c:v>30-07-2005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iQ1_ii!$AD$5:$AD$29</c:f>
              <c:numCache>
                <c:formatCode>General</c:formatCode>
                <c:ptCount val="24"/>
                <c:pt idx="0">
                  <c:v>30</c:v>
                </c:pt>
                <c:pt idx="1">
                  <c:v>24</c:v>
                </c:pt>
                <c:pt idx="2">
                  <c:v>21</c:v>
                </c:pt>
                <c:pt idx="3">
                  <c:v>27</c:v>
                </c:pt>
                <c:pt idx="4">
                  <c:v>33</c:v>
                </c:pt>
                <c:pt idx="5">
                  <c:v>26</c:v>
                </c:pt>
                <c:pt idx="6">
                  <c:v>23</c:v>
                </c:pt>
                <c:pt idx="7">
                  <c:v>26</c:v>
                </c:pt>
                <c:pt idx="8">
                  <c:v>33</c:v>
                </c:pt>
                <c:pt idx="9">
                  <c:v>24</c:v>
                </c:pt>
                <c:pt idx="10">
                  <c:v>21</c:v>
                </c:pt>
                <c:pt idx="11">
                  <c:v>24</c:v>
                </c:pt>
                <c:pt idx="12">
                  <c:v>33</c:v>
                </c:pt>
                <c:pt idx="13">
                  <c:v>30</c:v>
                </c:pt>
                <c:pt idx="14">
                  <c:v>26</c:v>
                </c:pt>
                <c:pt idx="15">
                  <c:v>23</c:v>
                </c:pt>
                <c:pt idx="16">
                  <c:v>23</c:v>
                </c:pt>
                <c:pt idx="17">
                  <c:v>21</c:v>
                </c:pt>
                <c:pt idx="18">
                  <c:v>37</c:v>
                </c:pt>
                <c:pt idx="19">
                  <c:v>21</c:v>
                </c:pt>
                <c:pt idx="20">
                  <c:v>25</c:v>
                </c:pt>
                <c:pt idx="21">
                  <c:v>30</c:v>
                </c:pt>
                <c:pt idx="22">
                  <c:v>21</c:v>
                </c:pt>
                <c:pt idx="2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C36A-412D-9DA8-46F7A4BB304B}"/>
            </c:ext>
          </c:extLst>
        </c:ser>
        <c:ser>
          <c:idx val="29"/>
          <c:order val="29"/>
          <c:tx>
            <c:strRef>
              <c:f>iQ1_ii!$AE$3:$AE$4</c:f>
              <c:strCache>
                <c:ptCount val="1"/>
                <c:pt idx="0">
                  <c:v>31-07-2005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iQ1_ii!$AE$5:$AE$29</c:f>
              <c:numCache>
                <c:formatCode>General</c:formatCode>
                <c:ptCount val="24"/>
                <c:pt idx="0">
                  <c:v>22</c:v>
                </c:pt>
                <c:pt idx="1">
                  <c:v>27</c:v>
                </c:pt>
                <c:pt idx="2">
                  <c:v>29</c:v>
                </c:pt>
                <c:pt idx="3">
                  <c:v>36</c:v>
                </c:pt>
                <c:pt idx="4">
                  <c:v>15</c:v>
                </c:pt>
                <c:pt idx="5">
                  <c:v>25</c:v>
                </c:pt>
                <c:pt idx="6">
                  <c:v>33</c:v>
                </c:pt>
                <c:pt idx="7">
                  <c:v>20</c:v>
                </c:pt>
                <c:pt idx="8">
                  <c:v>29</c:v>
                </c:pt>
                <c:pt idx="9">
                  <c:v>37</c:v>
                </c:pt>
                <c:pt idx="10">
                  <c:v>25</c:v>
                </c:pt>
                <c:pt idx="11">
                  <c:v>32</c:v>
                </c:pt>
                <c:pt idx="12">
                  <c:v>23</c:v>
                </c:pt>
                <c:pt idx="13">
                  <c:v>31</c:v>
                </c:pt>
                <c:pt idx="14">
                  <c:v>37</c:v>
                </c:pt>
                <c:pt idx="15">
                  <c:v>32</c:v>
                </c:pt>
                <c:pt idx="16">
                  <c:v>24</c:v>
                </c:pt>
                <c:pt idx="17">
                  <c:v>30</c:v>
                </c:pt>
                <c:pt idx="18">
                  <c:v>32</c:v>
                </c:pt>
                <c:pt idx="19">
                  <c:v>35</c:v>
                </c:pt>
                <c:pt idx="20">
                  <c:v>30</c:v>
                </c:pt>
                <c:pt idx="21">
                  <c:v>31</c:v>
                </c:pt>
                <c:pt idx="22">
                  <c:v>23</c:v>
                </c:pt>
                <c:pt idx="2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36A-412D-9DA8-46F7A4BB304B}"/>
            </c:ext>
          </c:extLst>
        </c:ser>
        <c:ser>
          <c:idx val="30"/>
          <c:order val="30"/>
          <c:tx>
            <c:strRef>
              <c:f>iQ1_ii!$AF$3:$AF$4</c:f>
              <c:strCache>
                <c:ptCount val="1"/>
                <c:pt idx="0">
                  <c:v>01-08-2005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iQ1_ii!$AF$5:$AF$29</c:f>
              <c:numCache>
                <c:formatCode>General</c:formatCode>
                <c:ptCount val="24"/>
                <c:pt idx="0">
                  <c:v>30</c:v>
                </c:pt>
                <c:pt idx="1">
                  <c:v>25</c:v>
                </c:pt>
                <c:pt idx="2">
                  <c:v>26</c:v>
                </c:pt>
                <c:pt idx="3">
                  <c:v>34</c:v>
                </c:pt>
                <c:pt idx="4">
                  <c:v>41</c:v>
                </c:pt>
                <c:pt idx="5">
                  <c:v>26</c:v>
                </c:pt>
                <c:pt idx="6">
                  <c:v>32</c:v>
                </c:pt>
                <c:pt idx="7">
                  <c:v>19</c:v>
                </c:pt>
                <c:pt idx="8">
                  <c:v>29</c:v>
                </c:pt>
                <c:pt idx="9">
                  <c:v>31</c:v>
                </c:pt>
                <c:pt idx="10">
                  <c:v>25</c:v>
                </c:pt>
                <c:pt idx="11">
                  <c:v>30</c:v>
                </c:pt>
                <c:pt idx="12">
                  <c:v>29</c:v>
                </c:pt>
                <c:pt idx="13">
                  <c:v>27</c:v>
                </c:pt>
                <c:pt idx="14">
                  <c:v>32</c:v>
                </c:pt>
                <c:pt idx="15">
                  <c:v>30</c:v>
                </c:pt>
                <c:pt idx="16">
                  <c:v>21</c:v>
                </c:pt>
                <c:pt idx="17">
                  <c:v>21</c:v>
                </c:pt>
                <c:pt idx="18">
                  <c:v>30</c:v>
                </c:pt>
                <c:pt idx="19">
                  <c:v>29</c:v>
                </c:pt>
                <c:pt idx="20">
                  <c:v>29</c:v>
                </c:pt>
                <c:pt idx="21">
                  <c:v>20</c:v>
                </c:pt>
                <c:pt idx="22">
                  <c:v>27</c:v>
                </c:pt>
                <c:pt idx="2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36A-412D-9DA8-46F7A4BB304B}"/>
            </c:ext>
          </c:extLst>
        </c:ser>
        <c:ser>
          <c:idx val="31"/>
          <c:order val="31"/>
          <c:tx>
            <c:strRef>
              <c:f>iQ1_ii!$AG$3:$AG$4</c:f>
              <c:strCache>
                <c:ptCount val="1"/>
                <c:pt idx="0">
                  <c:v>02-08-2005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iQ1_ii!$AG$5:$AG$29</c:f>
              <c:numCache>
                <c:formatCode>General</c:formatCode>
                <c:ptCount val="24"/>
                <c:pt idx="0">
                  <c:v>39</c:v>
                </c:pt>
                <c:pt idx="1">
                  <c:v>21</c:v>
                </c:pt>
                <c:pt idx="2">
                  <c:v>25</c:v>
                </c:pt>
                <c:pt idx="3">
                  <c:v>28</c:v>
                </c:pt>
                <c:pt idx="4">
                  <c:v>37</c:v>
                </c:pt>
                <c:pt idx="5">
                  <c:v>37</c:v>
                </c:pt>
                <c:pt idx="6">
                  <c:v>28</c:v>
                </c:pt>
                <c:pt idx="7">
                  <c:v>27</c:v>
                </c:pt>
                <c:pt idx="8">
                  <c:v>33</c:v>
                </c:pt>
                <c:pt idx="9">
                  <c:v>32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32</c:v>
                </c:pt>
                <c:pt idx="14">
                  <c:v>30</c:v>
                </c:pt>
                <c:pt idx="15">
                  <c:v>20</c:v>
                </c:pt>
                <c:pt idx="16">
                  <c:v>25</c:v>
                </c:pt>
                <c:pt idx="17">
                  <c:v>27</c:v>
                </c:pt>
                <c:pt idx="18">
                  <c:v>35</c:v>
                </c:pt>
                <c:pt idx="19">
                  <c:v>26</c:v>
                </c:pt>
                <c:pt idx="20">
                  <c:v>27</c:v>
                </c:pt>
                <c:pt idx="21">
                  <c:v>23</c:v>
                </c:pt>
                <c:pt idx="2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C36A-412D-9DA8-46F7A4BB304B}"/>
            </c:ext>
          </c:extLst>
        </c:ser>
        <c:ser>
          <c:idx val="32"/>
          <c:order val="32"/>
          <c:tx>
            <c:strRef>
              <c:f>iQ1_ii!$AH$3:$AH$4</c:f>
              <c:strCache>
                <c:ptCount val="1"/>
                <c:pt idx="0">
                  <c:v>16-08-2005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iQ1_ii!$AH$5:$AH$29</c:f>
              <c:numCache>
                <c:formatCode>General</c:formatCode>
                <c:ptCount val="24"/>
                <c:pt idx="22">
                  <c:v>4</c:v>
                </c:pt>
                <c:pt idx="2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C36A-412D-9DA8-46F7A4BB304B}"/>
            </c:ext>
          </c:extLst>
        </c:ser>
        <c:ser>
          <c:idx val="33"/>
          <c:order val="33"/>
          <c:tx>
            <c:strRef>
              <c:f>iQ1_ii!$AI$3:$AI$4</c:f>
              <c:strCache>
                <c:ptCount val="1"/>
                <c:pt idx="0">
                  <c:v>17-08-2005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iQ1_ii!$AI$5:$AI$29</c:f>
              <c:numCache>
                <c:formatCode>General</c:formatCode>
                <c:ptCount val="24"/>
                <c:pt idx="0">
                  <c:v>29</c:v>
                </c:pt>
                <c:pt idx="1">
                  <c:v>30</c:v>
                </c:pt>
                <c:pt idx="2">
                  <c:v>15</c:v>
                </c:pt>
                <c:pt idx="3">
                  <c:v>18</c:v>
                </c:pt>
                <c:pt idx="4">
                  <c:v>33</c:v>
                </c:pt>
                <c:pt idx="5">
                  <c:v>23</c:v>
                </c:pt>
                <c:pt idx="6">
                  <c:v>18</c:v>
                </c:pt>
                <c:pt idx="7">
                  <c:v>28</c:v>
                </c:pt>
                <c:pt idx="8">
                  <c:v>20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21</c:v>
                </c:pt>
                <c:pt idx="13">
                  <c:v>29</c:v>
                </c:pt>
                <c:pt idx="14">
                  <c:v>22</c:v>
                </c:pt>
                <c:pt idx="15">
                  <c:v>26</c:v>
                </c:pt>
                <c:pt idx="16">
                  <c:v>28</c:v>
                </c:pt>
                <c:pt idx="17">
                  <c:v>34</c:v>
                </c:pt>
                <c:pt idx="18">
                  <c:v>27</c:v>
                </c:pt>
                <c:pt idx="19">
                  <c:v>19</c:v>
                </c:pt>
                <c:pt idx="20">
                  <c:v>29</c:v>
                </c:pt>
                <c:pt idx="21">
                  <c:v>21</c:v>
                </c:pt>
                <c:pt idx="22">
                  <c:v>33</c:v>
                </c:pt>
                <c:pt idx="2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C36A-412D-9DA8-46F7A4BB304B}"/>
            </c:ext>
          </c:extLst>
        </c:ser>
        <c:ser>
          <c:idx val="34"/>
          <c:order val="34"/>
          <c:tx>
            <c:strRef>
              <c:f>iQ1_ii!$AJ$3:$AJ$4</c:f>
              <c:strCache>
                <c:ptCount val="1"/>
                <c:pt idx="0">
                  <c:v>18-08-2005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iQ1_ii!$AJ$5:$AJ$29</c:f>
              <c:numCache>
                <c:formatCode>General</c:formatCode>
                <c:ptCount val="24"/>
                <c:pt idx="0">
                  <c:v>24</c:v>
                </c:pt>
                <c:pt idx="1">
                  <c:v>25</c:v>
                </c:pt>
                <c:pt idx="2">
                  <c:v>32</c:v>
                </c:pt>
                <c:pt idx="3">
                  <c:v>28</c:v>
                </c:pt>
                <c:pt idx="4">
                  <c:v>34</c:v>
                </c:pt>
                <c:pt idx="5">
                  <c:v>22</c:v>
                </c:pt>
                <c:pt idx="6">
                  <c:v>27</c:v>
                </c:pt>
                <c:pt idx="7">
                  <c:v>33</c:v>
                </c:pt>
                <c:pt idx="8">
                  <c:v>22</c:v>
                </c:pt>
                <c:pt idx="9">
                  <c:v>26</c:v>
                </c:pt>
                <c:pt idx="10">
                  <c:v>30</c:v>
                </c:pt>
                <c:pt idx="11">
                  <c:v>24</c:v>
                </c:pt>
                <c:pt idx="12">
                  <c:v>23</c:v>
                </c:pt>
                <c:pt idx="13">
                  <c:v>33</c:v>
                </c:pt>
                <c:pt idx="14">
                  <c:v>29</c:v>
                </c:pt>
                <c:pt idx="15">
                  <c:v>24</c:v>
                </c:pt>
                <c:pt idx="16">
                  <c:v>19</c:v>
                </c:pt>
                <c:pt idx="17">
                  <c:v>28</c:v>
                </c:pt>
                <c:pt idx="18">
                  <c:v>21</c:v>
                </c:pt>
                <c:pt idx="19">
                  <c:v>29</c:v>
                </c:pt>
                <c:pt idx="20">
                  <c:v>20</c:v>
                </c:pt>
                <c:pt idx="21">
                  <c:v>22</c:v>
                </c:pt>
                <c:pt idx="22">
                  <c:v>23</c:v>
                </c:pt>
                <c:pt idx="2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C36A-412D-9DA8-46F7A4BB304B}"/>
            </c:ext>
          </c:extLst>
        </c:ser>
        <c:ser>
          <c:idx val="35"/>
          <c:order val="35"/>
          <c:tx>
            <c:strRef>
              <c:f>iQ1_ii!$AK$3:$AK$4</c:f>
              <c:strCache>
                <c:ptCount val="1"/>
                <c:pt idx="0">
                  <c:v>19-08-2005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iQ1_ii!$AK$5:$AK$29</c:f>
              <c:numCache>
                <c:formatCode>General</c:formatCode>
                <c:ptCount val="24"/>
                <c:pt idx="0">
                  <c:v>31</c:v>
                </c:pt>
                <c:pt idx="1">
                  <c:v>29</c:v>
                </c:pt>
                <c:pt idx="2">
                  <c:v>28</c:v>
                </c:pt>
                <c:pt idx="3">
                  <c:v>24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36</c:v>
                </c:pt>
                <c:pt idx="8">
                  <c:v>21</c:v>
                </c:pt>
                <c:pt idx="9">
                  <c:v>30</c:v>
                </c:pt>
                <c:pt idx="10">
                  <c:v>29</c:v>
                </c:pt>
                <c:pt idx="11">
                  <c:v>23</c:v>
                </c:pt>
                <c:pt idx="12">
                  <c:v>23</c:v>
                </c:pt>
                <c:pt idx="13">
                  <c:v>29</c:v>
                </c:pt>
                <c:pt idx="14">
                  <c:v>22</c:v>
                </c:pt>
                <c:pt idx="15">
                  <c:v>22</c:v>
                </c:pt>
                <c:pt idx="16">
                  <c:v>30</c:v>
                </c:pt>
                <c:pt idx="17">
                  <c:v>21</c:v>
                </c:pt>
                <c:pt idx="18">
                  <c:v>28</c:v>
                </c:pt>
                <c:pt idx="19">
                  <c:v>22</c:v>
                </c:pt>
                <c:pt idx="20">
                  <c:v>23</c:v>
                </c:pt>
                <c:pt idx="21">
                  <c:v>33</c:v>
                </c:pt>
                <c:pt idx="22">
                  <c:v>29</c:v>
                </c:pt>
                <c:pt idx="2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C36A-412D-9DA8-46F7A4BB304B}"/>
            </c:ext>
          </c:extLst>
        </c:ser>
        <c:ser>
          <c:idx val="36"/>
          <c:order val="36"/>
          <c:tx>
            <c:strRef>
              <c:f>iQ1_ii!$AL$3:$AL$4</c:f>
              <c:strCache>
                <c:ptCount val="1"/>
                <c:pt idx="0">
                  <c:v>20-08-2005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iQ1_ii!$AL$5:$AL$29</c:f>
              <c:numCache>
                <c:formatCode>General</c:formatCode>
                <c:ptCount val="24"/>
                <c:pt idx="0">
                  <c:v>25</c:v>
                </c:pt>
                <c:pt idx="1">
                  <c:v>32</c:v>
                </c:pt>
                <c:pt idx="2">
                  <c:v>24</c:v>
                </c:pt>
                <c:pt idx="3">
                  <c:v>22</c:v>
                </c:pt>
                <c:pt idx="4">
                  <c:v>16</c:v>
                </c:pt>
                <c:pt idx="5">
                  <c:v>27</c:v>
                </c:pt>
                <c:pt idx="6">
                  <c:v>29</c:v>
                </c:pt>
                <c:pt idx="7">
                  <c:v>28</c:v>
                </c:pt>
                <c:pt idx="8">
                  <c:v>33</c:v>
                </c:pt>
                <c:pt idx="9">
                  <c:v>29</c:v>
                </c:pt>
                <c:pt idx="10">
                  <c:v>29</c:v>
                </c:pt>
                <c:pt idx="11">
                  <c:v>26</c:v>
                </c:pt>
                <c:pt idx="12">
                  <c:v>32</c:v>
                </c:pt>
                <c:pt idx="13">
                  <c:v>21</c:v>
                </c:pt>
                <c:pt idx="14">
                  <c:v>33</c:v>
                </c:pt>
                <c:pt idx="15">
                  <c:v>32</c:v>
                </c:pt>
                <c:pt idx="16">
                  <c:v>24</c:v>
                </c:pt>
                <c:pt idx="17">
                  <c:v>29</c:v>
                </c:pt>
                <c:pt idx="18">
                  <c:v>21</c:v>
                </c:pt>
                <c:pt idx="19">
                  <c:v>24</c:v>
                </c:pt>
                <c:pt idx="20">
                  <c:v>20</c:v>
                </c:pt>
                <c:pt idx="21">
                  <c:v>26</c:v>
                </c:pt>
                <c:pt idx="22">
                  <c:v>23</c:v>
                </c:pt>
                <c:pt idx="2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C36A-412D-9DA8-46F7A4BB304B}"/>
            </c:ext>
          </c:extLst>
        </c:ser>
        <c:ser>
          <c:idx val="37"/>
          <c:order val="37"/>
          <c:tx>
            <c:strRef>
              <c:f>iQ1_ii!$AM$3:$AM$4</c:f>
              <c:strCache>
                <c:ptCount val="1"/>
                <c:pt idx="0">
                  <c:v>21-08-2005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iQ1_ii!$AM$5:$AM$29</c:f>
              <c:numCache>
                <c:formatCode>General</c:formatCode>
                <c:ptCount val="24"/>
                <c:pt idx="0">
                  <c:v>21</c:v>
                </c:pt>
                <c:pt idx="1">
                  <c:v>26</c:v>
                </c:pt>
                <c:pt idx="2">
                  <c:v>28</c:v>
                </c:pt>
                <c:pt idx="3">
                  <c:v>36</c:v>
                </c:pt>
                <c:pt idx="4">
                  <c:v>21</c:v>
                </c:pt>
                <c:pt idx="5">
                  <c:v>27</c:v>
                </c:pt>
                <c:pt idx="6">
                  <c:v>29</c:v>
                </c:pt>
                <c:pt idx="7">
                  <c:v>27</c:v>
                </c:pt>
                <c:pt idx="8">
                  <c:v>33</c:v>
                </c:pt>
                <c:pt idx="9">
                  <c:v>29</c:v>
                </c:pt>
                <c:pt idx="10">
                  <c:v>30</c:v>
                </c:pt>
                <c:pt idx="11">
                  <c:v>27</c:v>
                </c:pt>
                <c:pt idx="12">
                  <c:v>24</c:v>
                </c:pt>
                <c:pt idx="13">
                  <c:v>26</c:v>
                </c:pt>
                <c:pt idx="14">
                  <c:v>25</c:v>
                </c:pt>
                <c:pt idx="15">
                  <c:v>32</c:v>
                </c:pt>
                <c:pt idx="16">
                  <c:v>27</c:v>
                </c:pt>
                <c:pt idx="17">
                  <c:v>28</c:v>
                </c:pt>
                <c:pt idx="18">
                  <c:v>25</c:v>
                </c:pt>
                <c:pt idx="19">
                  <c:v>36</c:v>
                </c:pt>
                <c:pt idx="20">
                  <c:v>29</c:v>
                </c:pt>
                <c:pt idx="21">
                  <c:v>23</c:v>
                </c:pt>
                <c:pt idx="22">
                  <c:v>20</c:v>
                </c:pt>
                <c:pt idx="2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C36A-412D-9DA8-46F7A4BB304B}"/>
            </c:ext>
          </c:extLst>
        </c:ser>
        <c:ser>
          <c:idx val="38"/>
          <c:order val="38"/>
          <c:tx>
            <c:strRef>
              <c:f>iQ1_ii!$AN$3:$AN$4</c:f>
              <c:strCache>
                <c:ptCount val="1"/>
                <c:pt idx="0">
                  <c:v>22-08-2005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iQ1_ii!$AN$5:$AN$29</c:f>
              <c:numCache>
                <c:formatCode>General</c:formatCode>
                <c:ptCount val="24"/>
                <c:pt idx="0">
                  <c:v>30</c:v>
                </c:pt>
                <c:pt idx="1">
                  <c:v>32</c:v>
                </c:pt>
                <c:pt idx="2">
                  <c:v>24</c:v>
                </c:pt>
                <c:pt idx="3">
                  <c:v>21</c:v>
                </c:pt>
                <c:pt idx="4">
                  <c:v>29</c:v>
                </c:pt>
                <c:pt idx="5">
                  <c:v>25</c:v>
                </c:pt>
                <c:pt idx="6">
                  <c:v>29</c:v>
                </c:pt>
                <c:pt idx="7">
                  <c:v>27</c:v>
                </c:pt>
                <c:pt idx="8">
                  <c:v>24</c:v>
                </c:pt>
                <c:pt idx="9">
                  <c:v>22</c:v>
                </c:pt>
                <c:pt idx="10">
                  <c:v>25</c:v>
                </c:pt>
                <c:pt idx="11">
                  <c:v>29</c:v>
                </c:pt>
                <c:pt idx="12">
                  <c:v>26</c:v>
                </c:pt>
                <c:pt idx="13">
                  <c:v>20</c:v>
                </c:pt>
                <c:pt idx="14">
                  <c:v>17</c:v>
                </c:pt>
                <c:pt idx="15">
                  <c:v>24</c:v>
                </c:pt>
                <c:pt idx="16">
                  <c:v>27</c:v>
                </c:pt>
                <c:pt idx="17">
                  <c:v>30</c:v>
                </c:pt>
                <c:pt idx="18">
                  <c:v>27</c:v>
                </c:pt>
                <c:pt idx="19">
                  <c:v>33</c:v>
                </c:pt>
                <c:pt idx="20">
                  <c:v>27</c:v>
                </c:pt>
                <c:pt idx="21">
                  <c:v>29</c:v>
                </c:pt>
                <c:pt idx="22">
                  <c:v>18</c:v>
                </c:pt>
                <c:pt idx="2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C36A-412D-9DA8-46F7A4BB304B}"/>
            </c:ext>
          </c:extLst>
        </c:ser>
        <c:ser>
          <c:idx val="39"/>
          <c:order val="39"/>
          <c:tx>
            <c:strRef>
              <c:f>iQ1_ii!$AO$3:$AO$4</c:f>
              <c:strCache>
                <c:ptCount val="1"/>
                <c:pt idx="0">
                  <c:v>23-08-2005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iQ1_ii!$A$5:$A$29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iQ1_ii!$AO$5:$AO$29</c:f>
              <c:numCache>
                <c:formatCode>General</c:formatCode>
                <c:ptCount val="24"/>
                <c:pt idx="0">
                  <c:v>27</c:v>
                </c:pt>
                <c:pt idx="1">
                  <c:v>27</c:v>
                </c:pt>
                <c:pt idx="2">
                  <c:v>30</c:v>
                </c:pt>
                <c:pt idx="3">
                  <c:v>23</c:v>
                </c:pt>
                <c:pt idx="4">
                  <c:v>22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24</c:v>
                </c:pt>
                <c:pt idx="9">
                  <c:v>26</c:v>
                </c:pt>
                <c:pt idx="10">
                  <c:v>21</c:v>
                </c:pt>
                <c:pt idx="11">
                  <c:v>21</c:v>
                </c:pt>
                <c:pt idx="12">
                  <c:v>21</c:v>
                </c:pt>
                <c:pt idx="13">
                  <c:v>26</c:v>
                </c:pt>
                <c:pt idx="14">
                  <c:v>27</c:v>
                </c:pt>
                <c:pt idx="15">
                  <c:v>39</c:v>
                </c:pt>
                <c:pt idx="16">
                  <c:v>30</c:v>
                </c:pt>
                <c:pt idx="17">
                  <c:v>27</c:v>
                </c:pt>
                <c:pt idx="18">
                  <c:v>30</c:v>
                </c:pt>
                <c:pt idx="19">
                  <c:v>22</c:v>
                </c:pt>
                <c:pt idx="20">
                  <c:v>33</c:v>
                </c:pt>
                <c:pt idx="21">
                  <c:v>28</c:v>
                </c:pt>
                <c:pt idx="2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C36A-412D-9DA8-46F7A4BB3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143275327"/>
        <c:axId val="1143282047"/>
      </c:barChart>
      <c:catAx>
        <c:axId val="114327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282047"/>
        <c:crosses val="autoZero"/>
        <c:auto val="1"/>
        <c:lblAlgn val="ctr"/>
        <c:lblOffset val="100"/>
        <c:noMultiLvlLbl val="0"/>
      </c:catAx>
      <c:valAx>
        <c:axId val="114328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27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[Dashboard_MiniCapston Project.xlsx]Q2_i!PivotTable2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</a:t>
            </a:r>
            <a:r>
              <a:rPr lang="en-US" baseline="0"/>
              <a:t> Frequency of Films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9439216981754045E-2"/>
          <c:y val="0.13456623544420815"/>
          <c:w val="0.90417460951505935"/>
          <c:h val="0.72737920116476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Q2_i!$B$1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Q2_i!$A$2:$A$12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FORWARD TEMPLE</c:v>
                </c:pt>
                <c:pt idx="4">
                  <c:v>SCALAWAG DUCK</c:v>
                </c:pt>
                <c:pt idx="5">
                  <c:v>GRIT CLOCKWORK</c:v>
                </c:pt>
                <c:pt idx="6">
                  <c:v>JUGGLER HARDLY</c:v>
                </c:pt>
                <c:pt idx="7">
                  <c:v>HOBBIT ALIEN</c:v>
                </c:pt>
                <c:pt idx="8">
                  <c:v>ZORRO ARK</c:v>
                </c:pt>
                <c:pt idx="9">
                  <c:v>ROBBERS JOON</c:v>
                </c:pt>
              </c:strCache>
            </c:strRef>
          </c:cat>
          <c:val>
            <c:numRef>
              <c:f>Q2_i!$B$2:$B$12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6-4BB5-B54E-BDDA5B534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819216"/>
        <c:axId val="1736810576"/>
      </c:barChart>
      <c:catAx>
        <c:axId val="173681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810576"/>
        <c:crosses val="autoZero"/>
        <c:auto val="1"/>
        <c:lblAlgn val="ctr"/>
        <c:lblOffset val="100"/>
        <c:noMultiLvlLbl val="0"/>
      </c:catAx>
      <c:valAx>
        <c:axId val="173681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81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[Dashboard_MiniCapston Project.xlsx]_iQ3!PivotTable5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Rent</a:t>
            </a:r>
            <a:r>
              <a:rPr lang="en-IN" baseline="0"/>
              <a:t> per Stores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_iQ3!$B$3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_iQ3!$A$4:$A$6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_iQ3!$B$4:$B$6</c:f>
              <c:numCache>
                <c:formatCode>General</c:formatCode>
                <c:ptCount val="2"/>
                <c:pt idx="0">
                  <c:v>7923</c:v>
                </c:pt>
                <c:pt idx="1">
                  <c:v>8121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A-4CA4-94E2-8483CD8D2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6182912"/>
        <c:axId val="1886168992"/>
      </c:barChart>
      <c:catAx>
        <c:axId val="188618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168992"/>
        <c:crosses val="autoZero"/>
        <c:auto val="1"/>
        <c:lblAlgn val="ctr"/>
        <c:lblOffset val="100"/>
        <c:noMultiLvlLbl val="0"/>
      </c:catAx>
      <c:valAx>
        <c:axId val="188616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18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[Dashboard_MiniCapston Project.xlsx]Q3_ii!PivotTable4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</a:t>
            </a:r>
            <a:r>
              <a:rPr lang="en-US" baseline="0"/>
              <a:t> per Sales Person</a:t>
            </a:r>
            <a:endParaRPr lang="en-US"/>
          </a:p>
        </c:rich>
      </c:tx>
      <c:layout>
        <c:manualLayout>
          <c:xMode val="edge"/>
          <c:yMode val="edge"/>
          <c:x val="0.27431233595800525"/>
          <c:y val="4.5879629629629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Q3_ii!$B$3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Q3_ii!$A$4:$A$10</c:f>
              <c:multiLvlStrCache>
                <c:ptCount val="2"/>
                <c:lvl>
                  <c:pt idx="0">
                    <c:v>Hillyer</c:v>
                  </c:pt>
                  <c:pt idx="1">
                    <c:v>Stephens</c:v>
                  </c:pt>
                </c:lvl>
                <c:lvl>
                  <c:pt idx="0">
                    <c:v>Mike</c:v>
                  </c:pt>
                  <c:pt idx="1">
                    <c:v>Jon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</c:lvl>
              </c:multiLvlStrCache>
            </c:multiLvlStrRef>
          </c:cat>
          <c:val>
            <c:numRef>
              <c:f>Q3_ii!$B$4:$B$10</c:f>
              <c:numCache>
                <c:formatCode>General</c:formatCode>
                <c:ptCount val="2"/>
                <c:pt idx="0">
                  <c:v>8040</c:v>
                </c:pt>
                <c:pt idx="1">
                  <c:v>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C-4148-B650-F4306B75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553008"/>
        <c:axId val="1880557808"/>
      </c:barChart>
      <c:catAx>
        <c:axId val="188055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557808"/>
        <c:crosses val="autoZero"/>
        <c:auto val="1"/>
        <c:lblAlgn val="ctr"/>
        <c:lblOffset val="100"/>
        <c:noMultiLvlLbl val="0"/>
      </c:catAx>
      <c:valAx>
        <c:axId val="18805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55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tegory.na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br>
              <a:rPr lang="en-US" sz="5300" dirty="0"/>
            </a:br>
            <a:br>
              <a:rPr lang="en-US" sz="5300" dirty="0"/>
            </a:br>
            <a:r>
              <a:rPr lang="en-US" sz="4400" dirty="0"/>
              <a:t>Analysis of rental trends, identify popular films, and assess store performance</a:t>
            </a:r>
            <a:br>
              <a:rPr lang="en-US" sz="5300" dirty="0"/>
            </a:br>
            <a:r>
              <a:rPr lang="en-US" sz="2000" dirty="0"/>
              <a:t>Mini Capstone Project</a:t>
            </a:r>
            <a:r>
              <a:rPr lang="en-US" sz="8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Niladri Sanyal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187E-A960-1BB4-B294-508E3F17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Executed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31E1-358D-E627-0FA7-C945C4CA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count(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frequency_of_rent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store.store_id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rental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inventory ON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rental.inventory_id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inventory.inventory_id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store ON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inventory.store_id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store.store_id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GROUP BY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store.store_id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ORDER BY COUNT(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desc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75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EB40-BD9E-DD9F-62FD-5F657AC7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each Staff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CA76-6F91-E9F8-C496-55B617EF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33003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Mike is the most successful staff in making rentals.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CEC93F-FA78-411E-8ED3-B3BA771A2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13571"/>
              </p:ext>
            </p:extLst>
          </p:nvPr>
        </p:nvGraphicFramePr>
        <p:xfrm>
          <a:off x="5850384" y="2108201"/>
          <a:ext cx="6516145" cy="3243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79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86AD-3E41-29E8-D218-5F0C9DB8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Executed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2547-0DCF-A488-F8B3-147C03C2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count(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frequency_of_rent_made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staff.staff_id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staff.first_name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staff.last_name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rental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staff ON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rental.staff_id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staff.staff_id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/* INNER JOIN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film ON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inventory.film_id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film.film_id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*/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GROUP BY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staff.staff_id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ORDER BY COUNT(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desc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88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1599-2C6F-A78B-0D1F-6A91FF1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E27F-D60B-FDE8-1EA9-86CE81ED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rentals trend has picked up in June and reaches the maximum level in July.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Sports is the successful category of movie based on frequency of rentals made.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Bucket brotherhood is the most rented out movie.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Store 2 has the most rentals made.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Mike Hillyer has performed better in comparison to Jon Stephens in making the most rent out.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5406-5671-F222-C0FA-93A9EC3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BE8A-0C46-5CCD-5FC6-5A4B9A6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Analysis of Monthly rentals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Determine the peak rental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Film Popularity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Identification of Stores base on Rentals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Performance of Each Staff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5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79E-C0EC-0FE8-3C43-34AD599F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Monthly Rental Trends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4590-5CE1-2FDC-E3C9-78D18564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285765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The Rental pattern of movies show that the maximum amount of movies rented were in the month of July.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Maximum amount of Movies rented belonged to Sports, Animation, Action.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Minimum amount of rented Movies belonged to Music, Travel and Horror.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119DE2-0D9C-1F92-A136-0EE2DDDEC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985722"/>
              </p:ext>
            </p:extLst>
          </p:nvPr>
        </p:nvGraphicFramePr>
        <p:xfrm>
          <a:off x="6498453" y="1939031"/>
          <a:ext cx="5584055" cy="422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19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C1E-A09D-E786-E7C2-8D445CDA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SQL Query Executed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0C11-AEE2-4C1E-889A-75EE133B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975036"/>
            <a:ext cx="12419860" cy="4319232"/>
          </a:xfrm>
        </p:spPr>
        <p:txBody>
          <a:bodyPr>
            <a:noAutofit/>
          </a:bodyPr>
          <a:lstStyle/>
          <a:p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MONTHNAME(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rental.rental_date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month,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IN" sz="18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category.name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AS category,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COUNT(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rental_frequency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rental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inventory ON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rental.inventory_id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inventory.inventory_id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film_category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inventory.film_id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film_category.film_id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category ON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film_category.category_id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category.category_id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GROUP BY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MONTHNAME(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rental.rental_date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),</a:t>
            </a:r>
            <a:br>
              <a:rPr lang="en-IN" sz="1800" dirty="0"/>
            </a:b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IN" sz="18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category.name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0993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6E6B-0381-0A0B-137C-CB8BF2EC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Determine the peak rental Hours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8A69-C553-31D4-F148-76E15D27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035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As per the graphical representation, maximum number of rentals were made in time interval of 15:00 to 21:00 hours.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C43FE4-A9D4-4CED-A511-B2481660A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59582"/>
              </p:ext>
            </p:extLst>
          </p:nvPr>
        </p:nvGraphicFramePr>
        <p:xfrm>
          <a:off x="6844684" y="1839912"/>
          <a:ext cx="5181008" cy="3824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464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C1E-A09D-E786-E7C2-8D445CDA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SQL Query Executed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0C11-AEE2-4C1E-889A-75EE133B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975036"/>
            <a:ext cx="12419860" cy="4319232"/>
          </a:xfrm>
        </p:spPr>
        <p:txBody>
          <a:bodyPr>
            <a:noAutofit/>
          </a:bodyPr>
          <a:lstStyle/>
          <a:p>
            <a:endParaRPr lang="en-GB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</a:t>
            </a:r>
            <a:br>
              <a:rPr lang="en-GB" sz="1600" dirty="0"/>
            </a:b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DATE(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rental.rental_date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Date_of_Rent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HOUR(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rental.rental_date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Hour_of_Rent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en-GB" sz="1600" dirty="0"/>
            </a:b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COUNT(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rental_frequency</a:t>
            </a:r>
            <a:br>
              <a:rPr lang="en-GB" sz="1600" dirty="0"/>
            </a:b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</a:t>
            </a:r>
            <a:br>
              <a:rPr lang="en-GB" sz="1600" dirty="0"/>
            </a:b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rental</a:t>
            </a:r>
            <a:br>
              <a:rPr lang="en-GB" sz="1600" dirty="0"/>
            </a:b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GROUP BY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Hour_of_Rent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Date_of_Rent</a:t>
            </a:r>
            <a:br>
              <a:rPr lang="en-GB" sz="1600" dirty="0"/>
            </a:b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ORDER BY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rental_frequency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Date_of_Rent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6209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B3BA-4848-E1C7-E5CE-E4C53B2A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Film Popularity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25EB54-0DA4-4784-AD9C-BA061B522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285116"/>
              </p:ext>
            </p:extLst>
          </p:nvPr>
        </p:nvGraphicFramePr>
        <p:xfrm>
          <a:off x="6693762" y="1992790"/>
          <a:ext cx="5180691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0CFC50-D601-BCFA-DF3D-5320A6979549}"/>
              </a:ext>
            </a:extLst>
          </p:cNvPr>
          <p:cNvSpPr txBox="1"/>
          <p:nvPr/>
        </p:nvSpPr>
        <p:spPr>
          <a:xfrm>
            <a:off x="1097280" y="2413337"/>
            <a:ext cx="5246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Bucket brotherhood happens to be the most rented movie.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graphical representation shows top 10 movies rented out based on their rental frequency.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14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A095-018E-3FF7-00DB-520E9A2B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SQL Query Executed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1058-0DE9-5A17-E746-10BE6E16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count(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frequency_of_rent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film.title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AS film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rental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inventory ON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rental.inventory_id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inventory.inventory_id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INNER JOIN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film ON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inventory.film_id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film.film_id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GROUP BY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film.film_id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ORDER BY COUNT(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rental.rental_id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desc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2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9A86-0C64-730A-56C1-F37DF463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Identification of Stores based on rentals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71A329-0C1D-41E3-A0B1-0ADFA844C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177078"/>
              </p:ext>
            </p:extLst>
          </p:nvPr>
        </p:nvGraphicFramePr>
        <p:xfrm>
          <a:off x="6862439" y="2108200"/>
          <a:ext cx="5091914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70E0A-D63D-4A93-45BD-A6CFCA930631}"/>
              </a:ext>
            </a:extLst>
          </p:cNvPr>
          <p:cNvSpPr txBox="1"/>
          <p:nvPr/>
        </p:nvSpPr>
        <p:spPr>
          <a:xfrm>
            <a:off x="985422" y="3105834"/>
            <a:ext cx="52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Store 2 happens to be the most successful store in making out the rents.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1377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{2014C846-B2A1-416F-A531-99AAFD93BDB9}tf56160789_win32</Template>
  <TotalTime>57</TotalTime>
  <Words>774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Custom</vt:lpstr>
      <vt:lpstr>  Analysis of rental trends, identify popular films, and assess store performance Mini Capstone Project </vt:lpstr>
      <vt:lpstr>Contents</vt:lpstr>
      <vt:lpstr>Analysis of Monthly Rental Trends</vt:lpstr>
      <vt:lpstr>SQL Query Executed</vt:lpstr>
      <vt:lpstr>Determine the peak rental Hours</vt:lpstr>
      <vt:lpstr>SQL Query Executed</vt:lpstr>
      <vt:lpstr>Film Popularity</vt:lpstr>
      <vt:lpstr>SQL Query Executed</vt:lpstr>
      <vt:lpstr>Identification of Stores based on rentals </vt:lpstr>
      <vt:lpstr>SQL Executed</vt:lpstr>
      <vt:lpstr>Performance of each Staff</vt:lpstr>
      <vt:lpstr>SQL Executed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SAURAV SANYAL</dc:creator>
  <cp:lastModifiedBy>SAURAV SANYAL</cp:lastModifiedBy>
  <cp:revision>1</cp:revision>
  <dcterms:created xsi:type="dcterms:W3CDTF">2024-09-06T15:18:13Z</dcterms:created>
  <dcterms:modified xsi:type="dcterms:W3CDTF">2024-09-06T16:15:44Z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