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191125" cy="7543800" type="A4"/>
  <p:notesSz cx="6858000" cy="9144000"/>
  <p:defaultTextStyle>
    <a:defPPr>
      <a:defRPr lang="en-US"/>
    </a:defPPr>
    <a:lvl1pPr marL="0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2424" y="3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1"/>
            <a:ext cx="5829300" cy="21233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2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25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38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51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63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76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89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02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623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1pPr>
            <a:lvl2pPr marL="71277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28950" cy="6537502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0"/>
            <a:ext cx="3028950" cy="6537502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217386"/>
            <a:ext cx="3030141" cy="924101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6"/>
            <a:ext cx="3031331" cy="924101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6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2" cy="8454496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2183"/>
            </a:lvl1pPr>
            <a:lvl2pPr marL="712775" indent="0">
              <a:buNone/>
              <a:defRPr sz="1871"/>
            </a:lvl2pPr>
            <a:lvl3pPr marL="1425550" indent="0">
              <a:buNone/>
              <a:defRPr sz="1559"/>
            </a:lvl3pPr>
            <a:lvl4pPr marL="2138324" indent="0">
              <a:buNone/>
              <a:defRPr sz="1403"/>
            </a:lvl4pPr>
            <a:lvl5pPr marL="2851099" indent="0">
              <a:buNone/>
              <a:defRPr sz="1403"/>
            </a:lvl5pPr>
            <a:lvl6pPr marL="3563874" indent="0">
              <a:buNone/>
              <a:defRPr sz="1403"/>
            </a:lvl6pPr>
            <a:lvl7pPr marL="4276649" indent="0">
              <a:buNone/>
              <a:defRPr sz="1403"/>
            </a:lvl7pPr>
            <a:lvl8pPr marL="4989424" indent="0">
              <a:buNone/>
              <a:defRPr sz="1403"/>
            </a:lvl8pPr>
            <a:lvl9pPr marL="5702198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1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2183"/>
            </a:lvl1pPr>
            <a:lvl2pPr marL="712775" indent="0">
              <a:buNone/>
              <a:defRPr sz="1871"/>
            </a:lvl2pPr>
            <a:lvl3pPr marL="1425550" indent="0">
              <a:buNone/>
              <a:defRPr sz="1559"/>
            </a:lvl3pPr>
            <a:lvl4pPr marL="2138324" indent="0">
              <a:buNone/>
              <a:defRPr sz="1403"/>
            </a:lvl4pPr>
            <a:lvl5pPr marL="2851099" indent="0">
              <a:buNone/>
              <a:defRPr sz="1403"/>
            </a:lvl5pPr>
            <a:lvl6pPr marL="3563874" indent="0">
              <a:buNone/>
              <a:defRPr sz="1403"/>
            </a:lvl6pPr>
            <a:lvl7pPr marL="4276649" indent="0">
              <a:buNone/>
              <a:defRPr sz="1403"/>
            </a:lvl7pPr>
            <a:lvl8pPr marL="4989424" indent="0">
              <a:buNone/>
              <a:defRPr sz="1403"/>
            </a:lvl8pPr>
            <a:lvl9pPr marL="5702198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700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0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2775" rtl="0" eaLnBrk="1" latinLnBrk="0" hangingPunct="1"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712775" rtl="0" eaLnBrk="1" latinLnBrk="0" hangingPunct="1">
        <a:spcBef>
          <a:spcPct val="20000"/>
        </a:spcBef>
        <a:buFont typeface="Arial"/>
        <a:buChar char="•"/>
        <a:defRPr sz="4989" kern="1200">
          <a:solidFill>
            <a:schemeClr val="tx1"/>
          </a:solidFill>
          <a:latin typeface="+mn-lt"/>
          <a:ea typeface="+mn-ea"/>
          <a:cs typeface="+mn-cs"/>
        </a:defRPr>
      </a:lvl1pPr>
      <a:lvl2pPr marL="1158259" indent="-445484" algn="l" defTabSz="712775" rtl="0" eaLnBrk="1" latinLnBrk="0" hangingPunct="1">
        <a:spcBef>
          <a:spcPct val="20000"/>
        </a:spcBef>
        <a:buFont typeface="Arial"/>
        <a:buChar char="–"/>
        <a:defRPr sz="4365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712775" rtl="0" eaLnBrk="1" latinLnBrk="0" hangingPunct="1">
        <a:spcBef>
          <a:spcPct val="20000"/>
        </a:spcBef>
        <a:buFont typeface="Arial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712775" rtl="0" eaLnBrk="1" latinLnBrk="0" hangingPunct="1">
        <a:spcBef>
          <a:spcPct val="20000"/>
        </a:spcBef>
        <a:buFont typeface="Arial"/>
        <a:buChar char="–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712775" rtl="0" eaLnBrk="1" latinLnBrk="0" hangingPunct="1">
        <a:spcBef>
          <a:spcPct val="20000"/>
        </a:spcBef>
        <a:buFont typeface="Arial"/>
        <a:buChar char="»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712775" rtl="0" eaLnBrk="1" latinLnBrk="0" hangingPunct="1">
        <a:spcBef>
          <a:spcPct val="20000"/>
        </a:spcBef>
        <a:buFont typeface="Arial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712775" rtl="0" eaLnBrk="1" latinLnBrk="0" hangingPunct="1">
        <a:spcBef>
          <a:spcPct val="20000"/>
        </a:spcBef>
        <a:buFont typeface="Arial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712775" rtl="0" eaLnBrk="1" latinLnBrk="0" hangingPunct="1">
        <a:spcBef>
          <a:spcPct val="20000"/>
        </a:spcBef>
        <a:buFont typeface="Arial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712775" rtl="0" eaLnBrk="1" latinLnBrk="0" hangingPunct="1">
        <a:spcBef>
          <a:spcPct val="20000"/>
        </a:spcBef>
        <a:buFont typeface="Arial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2708891" y="19013840"/>
            <a:ext cx="6945235" cy="955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806"/>
          </a:p>
          <a:p>
            <a:r>
              <a:rPr sz="2806">
                <a:solidFill>
                  <a:srgbClr val="000000"/>
                </a:solidFill>
              </a:rPr>
              <a:t>This is a sample text placed in a bounding box.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2708891" y="19013840"/>
            <a:ext cx="6945235" cy="955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806"/>
          </a:p>
          <a:p>
            <a:r>
              <a:rPr sz="2806">
                <a:solidFill>
                  <a:srgbClr val="000000"/>
                </a:solidFill>
              </a:rPr>
              <a:t>This is a sample text placed in a bounding box.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5840" y="503766"/>
            <a:ext cx="704850" cy="184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PREVENCION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09240" y="524933"/>
            <a:ext cx="13335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A500"/>
                </a:solidFill>
              </a:defRPr>
            </a:pPr>
            <a:r>
              <a:rPr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75840" y="613833"/>
            <a:ext cx="844550" cy="177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READAPTACION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75840" y="732366"/>
            <a:ext cx="4127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A500"/>
                </a:solidFill>
              </a:defRPr>
            </a:pPr>
            <a:r>
              <a:rPr>
                <a:solidFill>
                  <a:srgbClr val="000000"/>
                </a:solidFill>
              </a:rPr>
              <a:t>SOCIAL.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5320" y="516466"/>
            <a:ext cx="1365250" cy="317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SEGURIDAD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0400" y="719666"/>
            <a:ext cx="3937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0000"/>
                </a:solidFill>
              </a:defRPr>
            </a:pPr>
            <a:r>
              <a:rPr>
                <a:solidFill>
                  <a:srgbClr val="000000"/>
                </a:solidFill>
              </a:rPr>
              <a:t>SECIANIN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5960" y="757766"/>
            <a:ext cx="41275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0000"/>
                </a:solidFill>
              </a:defRPr>
            </a:pPr>
            <a:r>
              <a:rPr>
                <a:solidFill>
                  <a:srgbClr val="000000"/>
                </a:solidFill>
              </a:rPr>
              <a:t>PHDTEECION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4880" y="728133"/>
            <a:ext cx="107950" cy="95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0760" y="757766"/>
            <a:ext cx="3746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0000"/>
                </a:solidFill>
              </a:defRPr>
            </a:pPr>
            <a:r>
              <a:rPr>
                <a:solidFill>
                  <a:srgbClr val="000000"/>
                </a:solidFill>
              </a:rPr>
              <a:t>CIUDADAA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6000" y="715433"/>
            <a:ext cx="3746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0000"/>
                </a:solidFill>
              </a:defRPr>
            </a:pPr>
            <a:r>
              <a:rPr>
                <a:solidFill>
                  <a:srgbClr val="000000"/>
                </a:solidFill>
              </a:rPr>
              <a:t>SICURIDAD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03120" y="994833"/>
            <a:ext cx="831850" cy="177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SECRETARIA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68600" y="1016000"/>
            <a:ext cx="234950" cy="165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DE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41320" y="1020233"/>
            <a:ext cx="78740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SEGURIDAD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56000" y="1041400"/>
            <a:ext cx="15240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57600" y="1032933"/>
            <a:ext cx="8699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PROTECCION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38320" y="1066800"/>
            <a:ext cx="78740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CIUDADANA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66720" y="1172633"/>
            <a:ext cx="882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A500"/>
                </a:solidFill>
              </a:defRPr>
            </a:pPr>
            <a:r>
              <a:rPr>
                <a:solidFill>
                  <a:srgbClr val="000000"/>
                </a:solidFill>
              </a:rPr>
              <a:t>PREVENCION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62679" y="1210733"/>
            <a:ext cx="13970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43960" y="1193800"/>
            <a:ext cx="1041400" cy="241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READAPTACION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66920" y="1244600"/>
            <a:ext cx="495300" cy="184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SOCIAL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35400" y="1452033"/>
            <a:ext cx="43180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FOLIO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75760" y="1473200"/>
            <a:ext cx="1079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21480" y="1447800"/>
            <a:ext cx="933450" cy="247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U-2022-03249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76120" y="1663700"/>
            <a:ext cx="16700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CONSTANCIA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0360" y="2167466"/>
            <a:ext cx="215900" cy="165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De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8000" y="2167466"/>
            <a:ext cx="7048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conformidad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6960" y="2188633"/>
            <a:ext cx="228600" cy="88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con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59840" y="2159000"/>
            <a:ext cx="1460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lo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86840" y="2167466"/>
            <a:ext cx="6540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establecido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20239" y="2180166"/>
            <a:ext cx="1841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en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067560" y="2167466"/>
            <a:ext cx="13970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el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79320" y="2167466"/>
            <a:ext cx="4635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Articulo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50160" y="2180166"/>
            <a:ext cx="17780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27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92400" y="2175933"/>
            <a:ext cx="628650" cy="171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0000"/>
                </a:solidFill>
              </a:defRPr>
            </a:pPr>
            <a:r>
              <a:rPr>
                <a:solidFill>
                  <a:srgbClr val="000000"/>
                </a:solidFill>
              </a:rPr>
              <a:t>fracciones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95320" y="2201333"/>
            <a:ext cx="17145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0000"/>
                </a:solidFill>
              </a:defRPr>
            </a:pPr>
            <a:r>
              <a:rPr>
                <a:solidFill>
                  <a:srgbClr val="000000"/>
                </a:solidFill>
              </a:rPr>
              <a:t>IV: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96920" y="2205566"/>
            <a:ext cx="1333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88360" y="2201333"/>
            <a:ext cx="1397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89960" y="2205566"/>
            <a:ext cx="17780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632200" y="2205566"/>
            <a:ext cx="13970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la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43960" y="2205566"/>
            <a:ext cx="241300" cy="171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A500"/>
                </a:solidFill>
              </a:defRPr>
            </a:pPr>
            <a:r>
              <a:rPr>
                <a:solidFill>
                  <a:srgbClr val="000000"/>
                </a:solidFill>
              </a:rPr>
              <a:t>Ley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37000" y="2218266"/>
            <a:ext cx="51435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A500"/>
                </a:solidFill>
              </a:defRPr>
            </a:pPr>
            <a:r>
              <a:rPr>
                <a:solidFill>
                  <a:srgbClr val="000000"/>
                </a:solidFill>
              </a:rPr>
              <a:t>Nacional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53560" y="2226733"/>
            <a:ext cx="1778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de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0520" y="2290233"/>
            <a:ext cx="40005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Penal,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60400" y="2302933"/>
            <a:ext cx="1333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7080" y="2298700"/>
            <a:ext cx="16510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04240" y="2286000"/>
            <a:ext cx="4953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A500"/>
                </a:solidFill>
              </a:defRPr>
            </a:pPr>
            <a:r>
              <a:rPr>
                <a:solidFill>
                  <a:srgbClr val="000000"/>
                </a:solidFill>
              </a:rPr>
              <a:t>fraccion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15720" y="2290233"/>
            <a:ext cx="22225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VIII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08760" y="2290233"/>
            <a:ext cx="1968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del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91639" y="2290233"/>
            <a:ext cx="730250" cy="177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A500"/>
                </a:solidFill>
              </a:defRPr>
            </a:pPr>
            <a:r>
              <a:rPr>
                <a:solidFill>
                  <a:srgbClr val="000000"/>
                </a:solidFill>
              </a:rPr>
              <a:t>Reglamento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96160" y="2302933"/>
            <a:ext cx="1968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del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468880" y="2298700"/>
            <a:ext cx="450850" cy="184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Organo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44800" y="2311400"/>
            <a:ext cx="857250" cy="177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A500"/>
                </a:solidFill>
              </a:defRPr>
            </a:pPr>
            <a:r>
              <a:rPr>
                <a:solidFill>
                  <a:srgbClr val="000000"/>
                </a:solidFill>
              </a:rPr>
              <a:t>Administrativo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45840" y="2332566"/>
            <a:ext cx="971550" cy="177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0000"/>
                </a:solidFill>
              </a:defRPr>
            </a:pPr>
            <a:r>
              <a:rPr>
                <a:solidFill>
                  <a:srgbClr val="000000"/>
                </a:solidFill>
              </a:rPr>
              <a:t>Desconcentrado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490720" y="2226733"/>
            <a:ext cx="5778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A500"/>
                </a:solidFill>
              </a:defRPr>
            </a:pPr>
            <a:r>
              <a:rPr>
                <a:solidFill>
                  <a:srgbClr val="000000"/>
                </a:solidFill>
              </a:rPr>
              <a:t>Ejecuciôn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5760" y="2421466"/>
            <a:ext cx="793750" cy="177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A500"/>
                </a:solidFill>
              </a:defRPr>
            </a:pPr>
            <a:r>
              <a:rPr>
                <a:solidFill>
                  <a:srgbClr val="000000"/>
                </a:solidFill>
              </a:rPr>
              <a:t>Readaptaciôn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26160" y="2417233"/>
            <a:ext cx="4127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Social,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71600" y="2429933"/>
            <a:ext cx="2540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una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579880" y="2434166"/>
            <a:ext cx="2476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vez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88160" y="2421466"/>
            <a:ext cx="55880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realizada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50440" y="2429933"/>
            <a:ext cx="1460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la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77440" y="2429933"/>
            <a:ext cx="596900" cy="177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busqueda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870200" y="2451100"/>
            <a:ext cx="6477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exhaustiva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03600" y="2476500"/>
            <a:ext cx="1778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en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556000" y="2455333"/>
            <a:ext cx="1460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la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677920" y="2463800"/>
            <a:ext cx="3238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Base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947160" y="2476500"/>
            <a:ext cx="18415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de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104640" y="2476500"/>
            <a:ext cx="3619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Datos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409440" y="2489200"/>
            <a:ext cx="2095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del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5760" y="2552700"/>
            <a:ext cx="5080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Nacional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82320" y="2548466"/>
            <a:ext cx="1714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de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29640" y="2548466"/>
            <a:ext cx="79375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Sentenciados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74800" y="2561166"/>
            <a:ext cx="9525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76400" y="2561166"/>
            <a:ext cx="6413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Estadistica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209800" y="2552700"/>
            <a:ext cx="806450" cy="177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Penitenciaria,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880360" y="2595033"/>
            <a:ext cx="1524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se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12440" y="2573866"/>
            <a:ext cx="48260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advierte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413760" y="2607733"/>
            <a:ext cx="2349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A500"/>
                </a:solidFill>
              </a:defRPr>
            </a:pPr>
            <a:r>
              <a:rPr>
                <a:solidFill>
                  <a:srgbClr val="000000"/>
                </a:solidFill>
              </a:rPr>
              <a:t>que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11879" y="2595033"/>
            <a:ext cx="14605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al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733800" y="2599266"/>
            <a:ext cx="1968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dia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906520" y="2599266"/>
            <a:ext cx="1714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de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048760" y="2607733"/>
            <a:ext cx="13970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la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165600" y="2611966"/>
            <a:ext cx="3683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fecha,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480560" y="2620433"/>
            <a:ext cx="215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70840" y="2683933"/>
            <a:ext cx="43180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registro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6440" y="2679700"/>
            <a:ext cx="17780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de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83919" y="2679700"/>
            <a:ext cx="5588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A500"/>
                </a:solidFill>
              </a:defRPr>
            </a:pPr>
            <a:r>
              <a:rPr>
                <a:solidFill>
                  <a:srgbClr val="000000"/>
                </a:solidFill>
              </a:rPr>
              <a:t>sentencia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356360" y="2671233"/>
            <a:ext cx="7747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condenatoria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991360" y="2692400"/>
            <a:ext cx="6477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irrevocable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524760" y="2692400"/>
            <a:ext cx="17780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de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672080" y="2696633"/>
            <a:ext cx="50165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A500"/>
                </a:solidFill>
              </a:defRPr>
            </a:pPr>
            <a:r>
              <a:rPr>
                <a:solidFill>
                  <a:srgbClr val="000000"/>
                </a:solidFill>
              </a:rPr>
              <a:t>carâcter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083560" y="2696633"/>
            <a:ext cx="35560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penal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368040" y="2705100"/>
            <a:ext cx="215900" cy="165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del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545840" y="2717800"/>
            <a:ext cx="3619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Fuero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845560" y="2726266"/>
            <a:ext cx="4635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Federal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323080" y="2349500"/>
            <a:ext cx="67945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A500"/>
                </a:solidFill>
              </a:defRPr>
            </a:pPr>
            <a:r>
              <a:rPr>
                <a:solidFill>
                  <a:srgbClr val="000000"/>
                </a:solidFill>
              </a:rPr>
              <a:t>Prevenciôn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851400" y="2383366"/>
            <a:ext cx="13970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A500"/>
                </a:solidFill>
              </a:defRPr>
            </a:pPr>
            <a:r>
              <a:rPr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82160" y="2489200"/>
            <a:ext cx="4508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Archivo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663440" y="2620433"/>
            <a:ext cx="3619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existe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221480" y="2738966"/>
            <a:ext cx="730250" cy="171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pronunciada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810760" y="2768600"/>
            <a:ext cx="1778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en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81000" y="2815166"/>
            <a:ext cx="3429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contra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55320" y="2802466"/>
            <a:ext cx="1778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de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53440" y="2810933"/>
            <a:ext cx="4000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JESUS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198880" y="2810933"/>
            <a:ext cx="5207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A500"/>
                </a:solidFill>
              </a:defRPr>
            </a:pPr>
            <a:r>
              <a:rPr>
                <a:solidFill>
                  <a:srgbClr val="000000"/>
                </a:solidFill>
              </a:rPr>
              <a:t>ARAUJO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615440" y="2802466"/>
            <a:ext cx="6159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VIZNADO.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81000" y="3077633"/>
            <a:ext cx="16510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La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23240" y="3077633"/>
            <a:ext cx="4889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presente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19480" y="3090333"/>
            <a:ext cx="1587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se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56640" y="3077633"/>
            <a:ext cx="4191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expide,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391920" y="3069166"/>
            <a:ext cx="32385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firma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635760" y="3086100"/>
            <a:ext cx="1270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737360" y="3086100"/>
            <a:ext cx="2667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sella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976120" y="3090333"/>
            <a:ext cx="6858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A500"/>
                </a:solidFill>
              </a:defRPr>
            </a:pPr>
            <a:r>
              <a:rPr>
                <a:solidFill>
                  <a:srgbClr val="000000"/>
                </a:solidFill>
              </a:rPr>
              <a:t>digitalmente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534920" y="3103033"/>
            <a:ext cx="952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626360" y="3103033"/>
            <a:ext cx="4508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solicitud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002280" y="3103033"/>
            <a:ext cx="1714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de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139440" y="3103033"/>
            <a:ext cx="1333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la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246120" y="3115733"/>
            <a:ext cx="31750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parte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500120" y="3111500"/>
            <a:ext cx="647700" cy="184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interesada,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003040" y="3136900"/>
            <a:ext cx="1270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094479" y="3128433"/>
            <a:ext cx="1968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los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251960" y="3136900"/>
            <a:ext cx="6032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veinticinco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739640" y="3149600"/>
            <a:ext cx="2540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dias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81000" y="3200400"/>
            <a:ext cx="1968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del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38480" y="3217333"/>
            <a:ext cx="2603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mes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41680" y="3200400"/>
            <a:ext cx="16510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de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73760" y="3196166"/>
            <a:ext cx="4445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octubre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229360" y="3200400"/>
            <a:ext cx="17780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de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371600" y="3200400"/>
            <a:ext cx="22225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dos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549400" y="3200400"/>
            <a:ext cx="21590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0000"/>
                </a:solidFill>
              </a:defRPr>
            </a:pPr>
            <a:r>
              <a:rPr>
                <a:solidFill>
                  <a:srgbClr val="000000"/>
                </a:solidFill>
              </a:rPr>
              <a:t>mil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706880" y="3196166"/>
            <a:ext cx="558800" cy="177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veintidos,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164080" y="3234266"/>
            <a:ext cx="2667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para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382520" y="3217333"/>
            <a:ext cx="19050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los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2540000" y="3221566"/>
            <a:ext cx="2857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fines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758440" y="3217333"/>
            <a:ext cx="438150" cy="184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legales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3098800" y="3246966"/>
            <a:ext cx="1079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3185160" y="3255433"/>
            <a:ext cx="2476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A500"/>
                </a:solidFill>
              </a:defRPr>
            </a:pPr>
            <a:r>
              <a:rPr>
                <a:solidFill>
                  <a:srgbClr val="000000"/>
                </a:solidFill>
              </a:rPr>
              <a:t>que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3383279" y="3242733"/>
            <a:ext cx="29210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haya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627120" y="3242733"/>
            <a:ext cx="330200" cy="177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lugar.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11480" y="3556000"/>
            <a:ext cx="11684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A500"/>
                </a:solidFill>
              </a:defRPr>
            </a:pPr>
            <a:r>
              <a:rPr>
                <a:solidFill>
                  <a:srgbClr val="000000"/>
                </a:solidFill>
              </a:rPr>
              <a:t>ATENTAMENTE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11480" y="3721100"/>
            <a:ext cx="10604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A500"/>
                </a:solidFill>
              </a:defRPr>
            </a:pPr>
            <a:r>
              <a:rPr>
                <a:solidFill>
                  <a:srgbClr val="000000"/>
                </a:solidFill>
              </a:rPr>
              <a:t>PREVENCION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234440" y="3725333"/>
            <a:ext cx="1968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376680" y="3721100"/>
            <a:ext cx="12763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A500"/>
                </a:solidFill>
              </a:defRPr>
            </a:pPr>
            <a:r>
              <a:rPr>
                <a:solidFill>
                  <a:srgbClr val="000000"/>
                </a:solidFill>
              </a:rPr>
              <a:t>READAPTACION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407920" y="3750733"/>
            <a:ext cx="609600" cy="177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SOCIAL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41680" y="3894666"/>
            <a:ext cx="76200" cy="82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0000"/>
                </a:solidFill>
              </a:defRPr>
            </a:pPr>
            <a:r>
              <a:rPr>
                <a:solidFill>
                  <a:srgbClr val="000000"/>
                </a:solidFill>
              </a:rPr>
              <a:t>-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72160" y="3835400"/>
            <a:ext cx="17780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GU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392680" y="4025900"/>
            <a:ext cx="914400" cy="26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SEGURIDAD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2519680" y="4144433"/>
            <a:ext cx="59690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0000"/>
                </a:solidFill>
              </a:defRPr>
            </a:pPr>
            <a:r>
              <a:rPr>
                <a:solidFill>
                  <a:srgbClr val="000000"/>
                </a:solidFill>
              </a:rPr>
              <a:t>VAINEIN: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11480" y="4445000"/>
            <a:ext cx="1631950" cy="247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0000"/>
                </a:solidFill>
              </a:defRPr>
            </a:pPr>
            <a:r>
              <a:rPr>
                <a:solidFill>
                  <a:srgbClr val="000000"/>
                </a:solidFill>
              </a:rPr>
              <a:t>LCMAGREAMAARA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691639" y="4478866"/>
            <a:ext cx="596900" cy="177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SUAREZ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01320" y="4745566"/>
            <a:ext cx="1016000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A500"/>
                </a:solidFill>
              </a:defRPr>
            </a:pPr>
            <a:r>
              <a:rPr>
                <a:solidFill>
                  <a:srgbClr val="000000"/>
                </a:solidFill>
              </a:rPr>
              <a:t>READAPTACION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214120" y="4779433"/>
            <a:ext cx="4826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SOCIAL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11480" y="4618566"/>
            <a:ext cx="1155700" cy="241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0000"/>
                </a:solidFill>
              </a:defRPr>
            </a:pPr>
            <a:r>
              <a:rPr>
                <a:solidFill>
                  <a:srgbClr val="000000"/>
                </a:solidFill>
              </a:rPr>
              <a:t>SUBDIRECIORA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1336040" y="4648200"/>
            <a:ext cx="241300" cy="171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DE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564640" y="4648200"/>
            <a:ext cx="4127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AREA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1945639" y="4669366"/>
            <a:ext cx="2032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EN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2153920" y="4669366"/>
            <a:ext cx="1968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LA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362200" y="4669366"/>
            <a:ext cx="10858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COORDINACION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3286760" y="4690533"/>
            <a:ext cx="6858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GENERAL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876040" y="4703233"/>
            <a:ext cx="2095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DE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4089400" y="4694766"/>
            <a:ext cx="8826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PREVENCION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836160" y="4707466"/>
            <a:ext cx="1333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11480" y="5020733"/>
            <a:ext cx="660400" cy="177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Verifique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990600" y="5029200"/>
            <a:ext cx="1587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la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73480" y="5037666"/>
            <a:ext cx="8826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autenticidad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950720" y="5041900"/>
            <a:ext cx="6604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mediante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2540000" y="5050366"/>
            <a:ext cx="5334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numero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3017520" y="5054600"/>
            <a:ext cx="1968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de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3230880" y="5054600"/>
            <a:ext cx="3746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folio,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3586479" y="5075766"/>
            <a:ext cx="1841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en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784600" y="5063066"/>
            <a:ext cx="1524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la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962400" y="5075766"/>
            <a:ext cx="6286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siguiente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4521200" y="5067300"/>
            <a:ext cx="52070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0000"/>
                </a:solidFill>
              </a:defRPr>
            </a:pPr>
            <a:r>
              <a:rPr>
                <a:solidFill>
                  <a:srgbClr val="000000"/>
                </a:solidFill>
              </a:rPr>
              <a:t>pagina: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16559" y="5151966"/>
            <a:ext cx="2216150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0000"/>
                </a:solidFill>
              </a:defRPr>
            </a:pPr>
            <a:r>
              <a:rPr>
                <a:solidFill>
                  <a:srgbClr val="000000"/>
                </a:solidFill>
              </a:rPr>
              <a:t>Papgabmantsasae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441959" y="5507566"/>
            <a:ext cx="1460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A500"/>
                </a:solidFill>
              </a:defRPr>
            </a:pPr>
            <a:r>
              <a:rPr>
                <a:solidFill>
                  <a:srgbClr val="000000"/>
                </a:solidFill>
              </a:rPr>
              <a:t>Av.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43560" y="5507566"/>
            <a:ext cx="3619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Melchor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12800" y="5520266"/>
            <a:ext cx="3746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A500"/>
                </a:solidFill>
              </a:defRPr>
            </a:pPr>
            <a:r>
              <a:rPr>
                <a:solidFill>
                  <a:srgbClr val="000000"/>
                </a:solidFill>
              </a:rPr>
              <a:t>Ocampo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097280" y="5520266"/>
            <a:ext cx="1651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No.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214120" y="5511800"/>
            <a:ext cx="33020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0000"/>
                </a:solidFill>
              </a:defRPr>
            </a:pPr>
            <a:r>
              <a:rPr>
                <a:solidFill>
                  <a:srgbClr val="000000"/>
                </a:solidFill>
              </a:rPr>
              <a:t>171,Col.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473200" y="5528733"/>
            <a:ext cx="5588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A500"/>
                </a:solidFill>
              </a:defRPr>
            </a:pPr>
            <a:r>
              <a:rPr>
                <a:solidFill>
                  <a:srgbClr val="000000"/>
                </a:solidFill>
              </a:rPr>
              <a:t>Tlaxpana,CP.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1905000" y="5532966"/>
            <a:ext cx="2476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11370,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2092960" y="5532966"/>
            <a:ext cx="3365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Alcaldia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2367280" y="5545666"/>
            <a:ext cx="2857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A500"/>
                </a:solidFill>
              </a:defRPr>
            </a:pPr>
            <a:r>
              <a:rPr>
                <a:solidFill>
                  <a:srgbClr val="000000"/>
                </a:solidFill>
              </a:rPr>
              <a:t>Miguel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2580640" y="5532966"/>
            <a:ext cx="3619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Hidalgo,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2854960" y="5541433"/>
            <a:ext cx="2857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CDMX.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441959" y="5583766"/>
            <a:ext cx="16510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A500"/>
                </a:solidFill>
              </a:defRPr>
            </a:pPr>
            <a:r>
              <a:rPr>
                <a:solidFill>
                  <a:srgbClr val="000000"/>
                </a:solidFill>
              </a:rPr>
              <a:t>Tel: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74040" y="5600700"/>
            <a:ext cx="1714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A500"/>
                </a:solidFill>
              </a:defRPr>
            </a:pPr>
            <a:r>
              <a:rPr>
                <a:solidFill>
                  <a:srgbClr val="000000"/>
                </a:solidFill>
              </a:rPr>
              <a:t>(55)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695960" y="5604933"/>
            <a:ext cx="1841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A500"/>
                </a:solidFill>
              </a:defRPr>
            </a:pPr>
            <a:r>
              <a:rPr>
                <a:solidFill>
                  <a:srgbClr val="000000"/>
                </a:solidFill>
              </a:rPr>
              <a:t>5128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843280" y="5604933"/>
            <a:ext cx="1968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00FF00"/>
                </a:solidFill>
              </a:defRPr>
            </a:pPr>
            <a:r>
              <a:rPr>
                <a:solidFill>
                  <a:srgbClr val="000000"/>
                </a:solidFill>
              </a:rPr>
              <a:t>4100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071880" y="5604933"/>
            <a:ext cx="1600200" cy="177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0000"/>
                </a:solidFill>
              </a:defRPr>
            </a:pPr>
            <a:r>
              <a:rPr>
                <a:solidFill>
                  <a:srgbClr val="000000"/>
                </a:solidFill>
              </a:rPr>
              <a:t>phndcwiyudn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1422400" y="5774266"/>
            <a:ext cx="2222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0000"/>
                </a:solidFill>
              </a:defRPr>
            </a:pPr>
            <a:r>
              <a:rPr>
                <a:solidFill>
                  <a:srgbClr val="000000"/>
                </a:solidFill>
              </a:rPr>
              <a:t>dG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722120" y="5757333"/>
            <a:ext cx="1778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0000"/>
                </a:solidFill>
              </a:defRPr>
            </a:pPr>
            <a:r>
              <a:rPr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1722120" y="5829300"/>
            <a:ext cx="120650" cy="76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A500"/>
                </a:solidFill>
              </a:defRPr>
            </a:pPr>
            <a:r>
              <a:rPr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874520" y="5782733"/>
            <a:ext cx="146050" cy="88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0000"/>
                </a:solidFill>
              </a:defRPr>
            </a:pPr>
            <a:r>
              <a:rPr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3799840" y="5829300"/>
            <a:ext cx="95250" cy="95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A500"/>
                </a:solidFill>
              </a:defRPr>
            </a:pPr>
            <a:r>
              <a:rPr>
                <a:solidFill>
                  <a:srgbClr val="000000"/>
                </a:solidFill>
              </a:rPr>
              <a:t>(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3835400" y="5782733"/>
            <a:ext cx="107950" cy="95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0000"/>
                </a:solidFill>
              </a:defRPr>
            </a:pPr>
            <a:r>
              <a:rPr>
                <a:solidFill>
                  <a:srgbClr val="000000"/>
                </a:solidFill>
              </a:rPr>
              <a:t>&amp;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3764279" y="5888566"/>
            <a:ext cx="107950" cy="88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0000"/>
                </a:solidFill>
              </a:defRPr>
            </a:pPr>
            <a:r>
              <a:rPr>
                <a:solidFill>
                  <a:srgbClr val="000000"/>
                </a:solidFill>
              </a:rPr>
              <a:t>(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4439920" y="5875866"/>
            <a:ext cx="2222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A500"/>
                </a:solidFill>
              </a:defRPr>
            </a:pPr>
            <a:r>
              <a:rPr>
                <a:solidFill>
                  <a:srgbClr val="000000"/>
                </a:solidFill>
              </a:rPr>
              <a:t>Aiod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4592320" y="5833533"/>
            <a:ext cx="4318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A500"/>
                </a:solidFill>
              </a:defRPr>
            </a:pPr>
            <a:r>
              <a:rPr>
                <a:solidFill>
                  <a:srgbClr val="000000"/>
                </a:solidFill>
              </a:rPr>
              <a:t>Magr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4754880" y="5939366"/>
            <a:ext cx="82550" cy="57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0000"/>
                </a:solidFill>
              </a:defRPr>
            </a:pPr>
            <a:r>
              <a:rPr>
                <a:solidFill>
                  <a:srgbClr val="000000"/>
                </a:solidFill>
              </a:rPr>
              <a:t>&amp;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4231640" y="5638800"/>
            <a:ext cx="958850" cy="527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0000"/>
                </a:solidFill>
              </a:defRPr>
            </a:pPr>
            <a:r>
              <a:rPr>
                <a:solidFill>
                  <a:srgbClr val="000000"/>
                </a:solidFill>
              </a:rPr>
              <a:t>202787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4836160" y="5985933"/>
            <a:ext cx="95250" cy="69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0000"/>
                </a:solidFill>
              </a:defRPr>
            </a:pPr>
            <a:r>
              <a:rPr>
                <a:solidFill>
                  <a:srgbClr val="000000"/>
                </a:solidFill>
              </a:rPr>
              <a:t>CIRE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</Words>
  <Application>Microsoft Office PowerPoint</Application>
  <PresentationFormat>A4 (210 x 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cp:keywords/>
  <dc:description>generated using python-pptx</dc:description>
  <cp:lastModifiedBy>xavi soto picon</cp:lastModifiedBy>
  <cp:revision>3</cp:revision>
  <dcterms:created xsi:type="dcterms:W3CDTF">2013-01-27T09:14:16Z</dcterms:created>
  <dcterms:modified xsi:type="dcterms:W3CDTF">2024-03-18T15:12:04Z</dcterms:modified>
  <cp:category/>
</cp:coreProperties>
</file>