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4800" y="755650"/>
            <a:ext cx="704850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PREVENCION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