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2424" y="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2775" rtl="0" eaLnBrk="1" latinLnBrk="0" hangingPunct="1"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712775" rtl="0" eaLnBrk="1" latinLnBrk="0" hangingPunct="1">
        <a:spcBef>
          <a:spcPct val="20000"/>
        </a:spcBef>
        <a:buFont typeface="Arial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158259" indent="-445484" algn="l" defTabSz="712775" rtl="0" eaLnBrk="1" latinLnBrk="0" hangingPunct="1">
        <a:spcBef>
          <a:spcPct val="20000"/>
        </a:spcBef>
        <a:buFont typeface="Arial"/>
        <a:buChar char="–"/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712775" rtl="0" eaLnBrk="1" latinLnBrk="0" hangingPunct="1">
        <a:spcBef>
          <a:spcPct val="20000"/>
        </a:spcBef>
        <a:buFont typeface="Arial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712775" rtl="0" eaLnBrk="1" latinLnBrk="0" hangingPunct="1">
        <a:spcBef>
          <a:spcPct val="20000"/>
        </a:spcBef>
        <a:buFont typeface="Arial"/>
        <a:buChar char="–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712775" rtl="0" eaLnBrk="1" latinLnBrk="0" hangingPunct="1">
        <a:spcBef>
          <a:spcPct val="20000"/>
        </a:spcBef>
        <a:buFont typeface="Arial"/>
        <a:buChar char="»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7500" y="31750"/>
            <a:ext cx="9144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Estado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8500" y="26458"/>
            <a:ext cx="406400" cy="330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7833" y="31750"/>
            <a:ext cx="9652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Cuenta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8333" y="206375"/>
            <a:ext cx="10033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Libreton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02250" y="190500"/>
            <a:ext cx="7874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Basico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625" y="206375"/>
            <a:ext cx="8509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Cuenta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6041" y="195791"/>
            <a:ext cx="8001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Digital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69416" y="513291"/>
            <a:ext cx="4953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5791" y="534458"/>
            <a:ext cx="10795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09/04/2022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5583" y="523875"/>
            <a:ext cx="3429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8458" y="534458"/>
            <a:ext cx="10795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08/05/2022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5541" y="317500"/>
            <a:ext cx="8128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PAGINA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0083" y="312208"/>
            <a:ext cx="4699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1/9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7875" y="677333"/>
            <a:ext cx="11176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08/05/2022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26125" y="851958"/>
            <a:ext cx="11811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1590782340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6083" y="1005416"/>
            <a:ext cx="9398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05938331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77416" y="1164166"/>
            <a:ext cx="17526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HEMA881007-981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4583" y="1312333"/>
            <a:ext cx="4699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24500" y="1317625"/>
            <a:ext cx="431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840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93833" y="1328208"/>
            <a:ext cx="13208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01590782340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33583" y="1328208"/>
            <a:ext cx="2159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0791" y="534458"/>
            <a:ext cx="7493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Periodo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4916" y="677333"/>
            <a:ext cx="6604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Fecha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14208" y="687916"/>
            <a:ext cx="3175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46500" y="687916"/>
            <a:ext cx="5715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Corte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4916" y="841375"/>
            <a:ext cx="4318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No.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8375" y="841375"/>
            <a:ext cx="3175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0666" y="851958"/>
            <a:ext cx="6985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Cuenta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54916" y="1000125"/>
            <a:ext cx="431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No.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08375" y="1000125"/>
            <a:ext cx="3175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30083" y="1000125"/>
            <a:ext cx="7239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Cliente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54916" y="1153583"/>
            <a:ext cx="6223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R.F.C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4333" y="1312333"/>
            <a:ext cx="457200" cy="330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No.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08375" y="1317625"/>
            <a:ext cx="7620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Cuenta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25875" y="1328208"/>
            <a:ext cx="7112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CLABE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70791" y="1661583"/>
            <a:ext cx="12319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DIRECCION: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4916" y="1915583"/>
            <a:ext cx="7874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PLAZA: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60208" y="2079625"/>
            <a:ext cx="12065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TELEFONO: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750" y="280458"/>
            <a:ext cx="27686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BBVA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3333" y="1095375"/>
            <a:ext cx="4953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ANA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5000" y="1095375"/>
            <a:ext cx="10287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VICTORIA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68916" y="1095375"/>
            <a:ext cx="13335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HERNANDEZ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35125" y="1095375"/>
            <a:ext cx="10795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MENDOZA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3333" y="1211791"/>
            <a:ext cx="15367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CAFRODITA6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8625" y="1344083"/>
            <a:ext cx="4953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COL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5000" y="1344083"/>
            <a:ext cx="9017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BADILLO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8625" y="1465791"/>
            <a:ext cx="8509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XALAPA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3333" y="1582208"/>
            <a:ext cx="4953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60208" y="1529291"/>
            <a:ext cx="12192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SUCURSAL: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74041" y="1524000"/>
            <a:ext cx="5080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0568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8583" y="1513416"/>
            <a:ext cx="8636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JALAPAI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88416" y="1524000"/>
            <a:ext cx="6858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PLAZA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74166" y="1529291"/>
            <a:ext cx="10033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CRYSTAL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46250" y="1587500"/>
            <a:ext cx="8763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MEXICO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82875" y="1582208"/>
            <a:ext cx="3683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208" y="1571625"/>
            <a:ext cx="6731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91190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28583" y="1651000"/>
            <a:ext cx="3937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AV.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97916" y="1661583"/>
            <a:ext cx="8636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LAZARO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68333" y="1661583"/>
            <a:ext cx="11938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CARDENAS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65750" y="1651000"/>
            <a:ext cx="4191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345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0375" y="1651000"/>
            <a:ext cx="5080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COL.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67916" y="1661583"/>
            <a:ext cx="9398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ENCINAL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18000" y="1767416"/>
            <a:ext cx="8890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MEXVE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28583" y="1915583"/>
            <a:ext cx="8382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JALAPA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33875" y="2079625"/>
            <a:ext cx="8255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8144903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1125" y="2381250"/>
            <a:ext cx="15748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Informacion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3166" y="2391833"/>
            <a:ext cx="13208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Financiera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7583" y="2619375"/>
            <a:ext cx="1397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Rendimiento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5833" y="2751666"/>
            <a:ext cx="685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Saldo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1000" y="2756958"/>
            <a:ext cx="10668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Promedio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833" y="2899833"/>
            <a:ext cx="5461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Dias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7500" y="2905125"/>
            <a:ext cx="3937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6833" y="2915708"/>
            <a:ext cx="8509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Periodo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1125" y="3063875"/>
            <a:ext cx="5334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Tasa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8666" y="3069166"/>
            <a:ext cx="5969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Bruta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2666" y="3063875"/>
            <a:ext cx="6731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Anual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5833" y="3201458"/>
            <a:ext cx="685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Saldo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91583" y="3206750"/>
            <a:ext cx="10541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Promedio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46666" y="3206750"/>
            <a:ext cx="9652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Gravable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833" y="3354916"/>
            <a:ext cx="10541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Intereses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9166" y="3381375"/>
            <a:ext cx="1905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3250" y="3354916"/>
            <a:ext cx="685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Favor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2541" y="3349625"/>
            <a:ext cx="419100" cy="355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(+)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1125" y="3503083"/>
            <a:ext cx="3937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ISR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5166" y="3513666"/>
            <a:ext cx="9779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Retenido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93208" y="3503083"/>
            <a:ext cx="2921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7583" y="3667125"/>
            <a:ext cx="1270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Comisiones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1125" y="3804708"/>
            <a:ext cx="9779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Cheques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9166" y="3804708"/>
            <a:ext cx="9398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pagados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125" y="3952875"/>
            <a:ext cx="8636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Manejo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5666" y="3952875"/>
            <a:ext cx="3429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3250" y="3947583"/>
            <a:ext cx="8255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Cuenta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833" y="4111625"/>
            <a:ext cx="6477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Total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5708" y="4116916"/>
            <a:ext cx="12573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Comisiones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1708" y="4254500"/>
            <a:ext cx="7874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Cargos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5083" y="4265083"/>
            <a:ext cx="11430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Objetados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1708" y="4402666"/>
            <a:ext cx="8763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Abonos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6833" y="4413250"/>
            <a:ext cx="11430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Objetados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926541" y="2391833"/>
            <a:ext cx="12192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MONEDA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55708" y="2391833"/>
            <a:ext cx="13716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NACIONAL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96708" y="2608791"/>
            <a:ext cx="18796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Comportamiento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651125" y="2767541"/>
            <a:ext cx="4826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202,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836333" y="2767541"/>
            <a:ext cx="7239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166.75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49083" y="2751666"/>
            <a:ext cx="685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Saldo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24250" y="2751666"/>
            <a:ext cx="939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Anterior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010958" y="2915708"/>
            <a:ext cx="3302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30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254375" y="2915708"/>
            <a:ext cx="11176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Depositos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714750" y="2915708"/>
            <a:ext cx="1905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778250" y="2905125"/>
            <a:ext cx="9017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Abonos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148666" y="2905125"/>
            <a:ext cx="3556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(+)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883958" y="3069166"/>
            <a:ext cx="635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0.000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254375" y="3053291"/>
            <a:ext cx="8255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Retiros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82458" y="3053291"/>
            <a:ext cx="1778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45958" y="3063875"/>
            <a:ext cx="8128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Cargos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74041" y="3053291"/>
            <a:ext cx="2921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()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25208" y="3217333"/>
            <a:ext cx="9906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26661.35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249083" y="3201458"/>
            <a:ext cx="685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Saldo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534833" y="3206750"/>
            <a:ext cx="5207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Final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36875" y="3513666"/>
            <a:ext cx="5080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0.00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936875" y="3963458"/>
            <a:ext cx="4826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0.00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26291" y="4116916"/>
            <a:ext cx="5080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0.00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936875" y="4265083"/>
            <a:ext cx="5080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0.00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936875" y="4413250"/>
            <a:ext cx="5080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0.00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677958" y="2756958"/>
            <a:ext cx="1193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204,000.47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41458" y="2921000"/>
            <a:ext cx="10287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14,239.20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736166" y="3063875"/>
            <a:ext cx="10541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17,279.00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677958" y="3206750"/>
            <a:ext cx="11938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200,960.67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63708" y="3365500"/>
            <a:ext cx="5080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0.00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958291" y="2905125"/>
            <a:ext cx="2540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910666" y="3063875"/>
            <a:ext cx="3429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30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947333" y="3063875"/>
            <a:ext cx="2921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%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936875" y="3365500"/>
            <a:ext cx="5080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0.00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49083" y="3354916"/>
            <a:ext cx="685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Saldo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534833" y="3365500"/>
            <a:ext cx="10541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Promedio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989916" y="3365500"/>
            <a:ext cx="8255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Minimo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49750" y="3365500"/>
            <a:ext cx="9906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Mensual: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963208" y="3831166"/>
            <a:ext cx="139700" cy="190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36875" y="3815291"/>
            <a:ext cx="5080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0.00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238500" y="3815291"/>
            <a:ext cx="6858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Otros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518958" y="3820583"/>
            <a:ext cx="11176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productos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984625" y="3815291"/>
            <a:ext cx="10414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incluidos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02666" y="3836458"/>
            <a:ext cx="3683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en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529666" y="3815291"/>
            <a:ext cx="304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el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646083" y="3820583"/>
            <a:ext cx="762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estado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958291" y="3815291"/>
            <a:ext cx="3556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95875" y="3831166"/>
            <a:ext cx="7874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cuenta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434541" y="3831166"/>
            <a:ext cx="13716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(inversiones)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296833" y="3926416"/>
            <a:ext cx="5207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Tasa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508500" y="3926416"/>
            <a:ext cx="3556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857750" y="3995208"/>
            <a:ext cx="5080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GAT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333875" y="4180416"/>
            <a:ext cx="635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anual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376208" y="4460875"/>
            <a:ext cx="4572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N/A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349875" y="3995208"/>
            <a:ext cx="5080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GAT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52041" y="3984625"/>
            <a:ext cx="609600" cy="30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Total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995458" y="3984625"/>
            <a:ext cx="3556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360458" y="4460875"/>
            <a:ext cx="4699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N/A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317875" y="4058708"/>
            <a:ext cx="9652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Contrato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810000" y="4058708"/>
            <a:ext cx="9906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Producto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12708" y="4058708"/>
            <a:ext cx="762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Interes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767791" y="4127500"/>
            <a:ext cx="9271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Nominal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360458" y="4116916"/>
            <a:ext cx="4699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Real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693833" y="4127500"/>
            <a:ext cx="12192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comisiones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41875" y="4312708"/>
            <a:ext cx="5715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ANTES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069416" y="4323291"/>
            <a:ext cx="279400" cy="190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185833" y="4328583"/>
            <a:ext cx="901700" cy="165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IMPUESTOS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868333" y="4460875"/>
            <a:ext cx="4699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N/A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936750" y="4402666"/>
            <a:ext cx="2540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434291" y="4460875"/>
            <a:ext cx="4699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N/A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915833" y="4460875"/>
            <a:ext cx="4572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N/A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900208" y="4460875"/>
            <a:ext cx="4445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N/A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4666" y="5164666"/>
            <a:ext cx="9525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Detalle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86833" y="5175250"/>
            <a:ext cx="3810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61458" y="5175250"/>
            <a:ext cx="16891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Movimientos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386416" y="5180541"/>
            <a:ext cx="13462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Realizados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12750" y="5492750"/>
            <a:ext cx="7493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FECHA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27541" y="5593291"/>
            <a:ext cx="6096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OPER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482166" y="5482166"/>
            <a:ext cx="7874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SALDO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677958" y="5598583"/>
            <a:ext cx="14478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LIQUIDACION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831416" y="5778500"/>
            <a:ext cx="11303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203,925.47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35541" y="5593291"/>
            <a:ext cx="431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LIQ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111250" y="5598583"/>
            <a:ext cx="14478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DESCRIPCION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402541" y="5598583"/>
            <a:ext cx="13208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REFERENCIA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032250" y="5598583"/>
            <a:ext cx="9271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CARGOS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482041" y="5598583"/>
            <a:ext cx="9652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ABONOS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900083" y="5598583"/>
            <a:ext cx="12954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OPERACION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376083" y="5900208"/>
            <a:ext cx="11811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Referencia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884083" y="5900208"/>
            <a:ext cx="13589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0173643674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466166" y="5894916"/>
            <a:ext cx="4572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072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69333" y="5773208"/>
            <a:ext cx="8890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10/ABR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45583" y="5773208"/>
            <a:ext cx="8763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11/ABR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127125" y="5773208"/>
            <a:ext cx="5842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SPEI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397000" y="5778500"/>
            <a:ext cx="23114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RECIBIDOBANORIE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614333" y="5773208"/>
            <a:ext cx="5842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75.00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974166" y="5778500"/>
            <a:ext cx="11176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204,075.47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127125" y="5900208"/>
            <a:ext cx="15875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0220410helado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127125" y="6016625"/>
            <a:ext cx="25273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0007284006927703421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116541" y="6122458"/>
            <a:ext cx="37973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3843CP05202204101675593002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116541" y="6244166"/>
            <a:ext cx="5715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ANA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370541" y="6254750"/>
            <a:ext cx="12192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VICTORIA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894416" y="6238875"/>
            <a:ext cx="16129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HERNANDEZ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592916" y="6244166"/>
            <a:ext cx="12954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MENDOZA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116541" y="6492875"/>
            <a:ext cx="5969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RFC: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365250" y="6492875"/>
            <a:ext cx="4445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HIN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550458" y="6492875"/>
            <a:ext cx="13208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040729HW3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127250" y="6492875"/>
            <a:ext cx="5842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19:45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381250" y="6492875"/>
            <a:ext cx="5588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AUT: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624666" y="6492875"/>
            <a:ext cx="7874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713772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69333" y="6365875"/>
            <a:ext cx="889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11/ABR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35000" y="6365875"/>
            <a:ext cx="9017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09/ABR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127125" y="6360583"/>
            <a:ext cx="431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DQ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307041" y="6365875"/>
            <a:ext cx="8382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SANTA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677458" y="6365875"/>
            <a:ext cx="7239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LUCIA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185708" y="6365875"/>
            <a:ext cx="5969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75.00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974166" y="6365875"/>
            <a:ext cx="11176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204,000.47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42000" y="6365875"/>
            <a:ext cx="11049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204,000.47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376083" y="6492875"/>
            <a:ext cx="11811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Referencia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064000" y="6492875"/>
            <a:ext cx="685800" cy="228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*2315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42875" y="7974541"/>
            <a:ext cx="3175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La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64583" y="7979833"/>
            <a:ext cx="4953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GAT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70958" y="7979833"/>
            <a:ext cx="4699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Real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66750" y="7990416"/>
            <a:ext cx="3175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es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783166" y="7974541"/>
            <a:ext cx="2540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el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889000" y="7990416"/>
            <a:ext cx="11176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rendimiento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354666" y="7995708"/>
            <a:ext cx="4191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que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529291" y="7990416"/>
            <a:ext cx="9144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obtendria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910291" y="7979833"/>
            <a:ext cx="8509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después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264833" y="7979833"/>
            <a:ext cx="317500" cy="254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2397125" y="7990416"/>
            <a:ext cx="9398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descontar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2788708" y="7974541"/>
            <a:ext cx="2540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lai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2894541" y="7979833"/>
            <a:ext cx="7874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inflacion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238500" y="7990416"/>
            <a:ext cx="8636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estimada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3458" y="8101541"/>
            <a:ext cx="5842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BBVA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396875" y="8096250"/>
            <a:ext cx="9398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MEXICO,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83166" y="8096250"/>
            <a:ext cx="533400" cy="317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S.A.,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021291" y="8101541"/>
            <a:ext cx="13335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INSTITUCION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587500" y="8096250"/>
            <a:ext cx="342900" cy="279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725083" y="8096250"/>
            <a:ext cx="8001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BANCA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2053166" y="8096250"/>
            <a:ext cx="1117600" cy="2921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MULTIPLE,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524125" y="8101541"/>
            <a:ext cx="8128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GRUPO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878666" y="8101541"/>
            <a:ext cx="12954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FINANCIERO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429000" y="8101541"/>
            <a:ext cx="6096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BBVA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688291" y="8101541"/>
            <a:ext cx="8509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MEXICO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42875" y="8202083"/>
            <a:ext cx="3556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Av.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75166" y="8202083"/>
            <a:ext cx="5715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Paseo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97416" y="8191500"/>
            <a:ext cx="292100" cy="266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603250" y="8202083"/>
            <a:ext cx="2159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la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93208" y="8191500"/>
            <a:ext cx="762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Reforma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005416" y="8202083"/>
            <a:ext cx="4318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510,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158875" y="8202083"/>
            <a:ext cx="4318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Col..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322916" y="8202083"/>
            <a:ext cx="6477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Juârez,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576916" y="8202083"/>
            <a:ext cx="7493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Alcaldia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878541" y="8202083"/>
            <a:ext cx="12065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Cuauhtémoc;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370666" y="8191500"/>
            <a:ext cx="3683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C.P.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2508250" y="8202083"/>
            <a:ext cx="635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06600,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2762250" y="8202083"/>
            <a:ext cx="6731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Ciudad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3042708" y="8212666"/>
            <a:ext cx="254000" cy="1905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de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148541" y="8202083"/>
            <a:ext cx="7112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México,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3434291" y="8202083"/>
            <a:ext cx="6858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México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3704166" y="8202083"/>
            <a:ext cx="508000" cy="2413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R.F.C.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3915833" y="8202083"/>
            <a:ext cx="1282700" cy="215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1000"/>
            </a:pPr>
            <a:r>
              <a:t>BBA830831UJ2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xavi soto picon</cp:lastModifiedBy>
  <cp:revision>3</cp:revision>
  <dcterms:created xsi:type="dcterms:W3CDTF">2013-01-27T09:14:16Z</dcterms:created>
  <dcterms:modified xsi:type="dcterms:W3CDTF">2024-03-18T15:12:04Z</dcterms:modified>
  <cp:category/>
</cp:coreProperties>
</file>