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0480"/>
            <a:ext cx="4572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360" y="25400"/>
            <a:ext cx="2032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9920" y="30480"/>
            <a:ext cx="4826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600" y="198120"/>
            <a:ext cx="501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Libreton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0160" y="182880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Basico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198120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5800" y="187960"/>
            <a:ext cx="400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Digital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6640" y="492759"/>
            <a:ext cx="2476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4760" y="513080"/>
            <a:ext cx="539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09/04/2022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96560" y="502920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3720" y="513080"/>
            <a:ext cx="539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08/05/2022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920" y="304800"/>
            <a:ext cx="406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PAGINA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3280" y="299720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1/9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3560" y="650240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08/05/2022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3080" y="817880"/>
            <a:ext cx="5905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1590782340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79440" y="965200"/>
            <a:ext cx="469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05938331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4320" y="1117600"/>
            <a:ext cx="8763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HEMA881007-981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30800" y="1259840"/>
            <a:ext cx="2349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03520" y="1264920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840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66080" y="1275080"/>
            <a:ext cx="660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01590782340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84240" y="1275080"/>
            <a:ext cx="107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960" y="513080"/>
            <a:ext cx="374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Periodo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0720" y="650240"/>
            <a:ext cx="3302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69640" y="660400"/>
            <a:ext cx="158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6640" y="660400"/>
            <a:ext cx="285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Corte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0720" y="807720"/>
            <a:ext cx="215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8040" y="807720"/>
            <a:ext cx="158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5040" y="817880"/>
            <a:ext cx="349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0720" y="960119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68040" y="960119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4879" y="960119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Cliente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20720" y="1107440"/>
            <a:ext cx="3111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R.F.C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10560" y="1259840"/>
            <a:ext cx="2286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8040" y="1264920"/>
            <a:ext cx="381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72840" y="1275080"/>
            <a:ext cx="355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CLABE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960" y="1595120"/>
            <a:ext cx="615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DIRECCION: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0720" y="1838960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PLAZA: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25800" y="1996439"/>
            <a:ext cx="603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TELEFONO: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" y="269240"/>
            <a:ext cx="13843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6400" y="1051560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600" y="1051560"/>
            <a:ext cx="5143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VICTORIA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6160" y="1051560"/>
            <a:ext cx="666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HERNANDEZ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69720" y="1051560"/>
            <a:ext cx="539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MENDOZA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6400" y="1163320"/>
            <a:ext cx="768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CAFRODITA6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1480" y="1290320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" y="1290320"/>
            <a:ext cx="4508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BADILLO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480" y="1407160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XALAPA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400" y="1518920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25800" y="1468120"/>
            <a:ext cx="609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SUCURSAL: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15079" y="146304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0568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55440" y="1452880"/>
            <a:ext cx="431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JALAPAI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00880" y="1463040"/>
            <a:ext cx="3429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PLAZA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75200" y="1468120"/>
            <a:ext cx="501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CRYSTAL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76400" y="1524000"/>
            <a:ext cx="438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75560" y="1518920"/>
            <a:ext cx="1841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38120" y="1508760"/>
            <a:ext cx="336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91190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5440" y="158496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18000" y="1595120"/>
            <a:ext cx="431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LAZARO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3600" y="1595120"/>
            <a:ext cx="596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CARDENAS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1120" y="1584960"/>
            <a:ext cx="2095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345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18760" y="1584960"/>
            <a:ext cx="2540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37200" y="1595120"/>
            <a:ext cx="469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ENCINAL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45279" y="1696720"/>
            <a:ext cx="444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MEXVE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55440" y="1838960"/>
            <a:ext cx="4191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JALAPA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60520" y="1996439"/>
            <a:ext cx="412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8144903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680" y="2286000"/>
            <a:ext cx="7874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Informacion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840" y="2296160"/>
            <a:ext cx="660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Financiera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" y="2514600"/>
            <a:ext cx="698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Rendimiento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600" y="264160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5760" y="2646680"/>
            <a:ext cx="5334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600" y="2783840"/>
            <a:ext cx="2730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Dias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4800" y="278892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7359" y="2799080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Periodo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6680" y="2941320"/>
            <a:ext cx="2667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Tasa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120" y="2946400"/>
            <a:ext cx="2984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Bruta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8960" y="2941320"/>
            <a:ext cx="3365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Anual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1600" y="307340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5920" y="3078480"/>
            <a:ext cx="5270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12800" y="3078480"/>
            <a:ext cx="482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Gravable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600" y="3220720"/>
            <a:ext cx="527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3246120"/>
            <a:ext cx="952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9120" y="322072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Favor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8040" y="3215640"/>
            <a:ext cx="209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(+)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680" y="3362960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ISR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4160" y="3373120"/>
            <a:ext cx="488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Retenido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5480" y="3362960"/>
            <a:ext cx="146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2080" y="3520440"/>
            <a:ext cx="635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680" y="3652520"/>
            <a:ext cx="488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Cheques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3652520"/>
            <a:ext cx="4699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pagados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6680" y="3794760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Manejo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47040" y="3794760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9120" y="3789679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1600" y="3947160"/>
            <a:ext cx="323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Total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0680" y="3952240"/>
            <a:ext cx="628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6839" y="4084320"/>
            <a:ext cx="393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6880" y="4094479"/>
            <a:ext cx="571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Objetados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6839" y="4226560"/>
            <a:ext cx="4381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67359" y="4236720"/>
            <a:ext cx="571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Objetados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29480" y="2296160"/>
            <a:ext cx="609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MONEDA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37480" y="2296160"/>
            <a:ext cx="685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NACIONAL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164840" y="2504440"/>
            <a:ext cx="939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Comportamiento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5080" y="2656840"/>
            <a:ext cx="2413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202,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22880" y="2656840"/>
            <a:ext cx="361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166.75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19120" y="264160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83279" y="2641600"/>
            <a:ext cx="469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Anterior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90520" y="2799080"/>
            <a:ext cx="1651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4200" y="2799080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Depositos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66160" y="2799080"/>
            <a:ext cx="952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27120" y="2788920"/>
            <a:ext cx="450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82720" y="2788920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(+)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768600" y="2946400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24200" y="2931160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Retiros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439160" y="2931160"/>
            <a:ext cx="889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500120" y="2941320"/>
            <a:ext cx="4064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15079" y="2931160"/>
            <a:ext cx="146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16200" y="3088640"/>
            <a:ext cx="4953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26661.35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119120" y="307340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393440" y="3078480"/>
            <a:ext cx="2603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19400" y="337312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819400" y="3804920"/>
            <a:ext cx="2413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09240" y="395224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819400" y="4094479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19400" y="423672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50840" y="2646680"/>
            <a:ext cx="596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511800" y="2804160"/>
            <a:ext cx="5143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14,239.20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506720" y="2941320"/>
            <a:ext cx="527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17,279.00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450840" y="3078480"/>
            <a:ext cx="596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200,960.67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725160" y="323088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759960" y="2788920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714240" y="2941320"/>
            <a:ext cx="1714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69439" y="2941320"/>
            <a:ext cx="1460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%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19400" y="323088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119120" y="322072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393440" y="3230880"/>
            <a:ext cx="5270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830320" y="3230880"/>
            <a:ext cx="412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Minimo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75760" y="3230880"/>
            <a:ext cx="4953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Mensual: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84680" y="3677920"/>
            <a:ext cx="698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819400" y="3662679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8960" y="3662679"/>
            <a:ext cx="3429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Otros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378200" y="3667760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productos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825240" y="3662679"/>
            <a:ext cx="520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incluidos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226560" y="3683000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48480" y="3662679"/>
            <a:ext cx="152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460240" y="3667760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estado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759960" y="3662679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892040" y="3677920"/>
            <a:ext cx="393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17160" y="3677920"/>
            <a:ext cx="685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(inversiones)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124960" y="3769360"/>
            <a:ext cx="2603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Tasa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328160" y="3769360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663440" y="3835400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160520" y="4013200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anual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201160" y="4282440"/>
            <a:ext cx="228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135880" y="3835400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521960" y="3825240"/>
            <a:ext cx="304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Total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755640" y="3825240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146040" y="4282440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85160" y="3896360"/>
            <a:ext cx="482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Contrato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57600" y="3896360"/>
            <a:ext cx="4953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Producto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140200" y="3896360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77080" y="3962400"/>
            <a:ext cx="463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Nominal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46040" y="3952240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466080" y="3962400"/>
            <a:ext cx="609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48200" y="4140200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ANTES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866640" y="4150360"/>
            <a:ext cx="13970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978400" y="4155440"/>
            <a:ext cx="450850" cy="82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IMPUESTOS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673600" y="4282440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859280" y="4226560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296920" y="4282440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759200" y="4282440"/>
            <a:ext cx="228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664200" y="4282440"/>
            <a:ext cx="222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1280" y="4958080"/>
            <a:ext cx="4762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Detalle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67359" y="4968240"/>
            <a:ext cx="1905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35000" y="4968240"/>
            <a:ext cx="8445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Movimientos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330960" y="4973320"/>
            <a:ext cx="673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Realizados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96240" y="5273040"/>
            <a:ext cx="374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18440" y="5369560"/>
            <a:ext cx="304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OPER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262880" y="5262880"/>
            <a:ext cx="393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450840" y="5374640"/>
            <a:ext cx="723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LIQUIDACION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598160" y="5547360"/>
            <a:ext cx="565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203,925.47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06120" y="5369560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LIQ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066800" y="5374640"/>
            <a:ext cx="723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DESCRIPCION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266440" y="5374640"/>
            <a:ext cx="660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870960" y="5374640"/>
            <a:ext cx="463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302760" y="5374640"/>
            <a:ext cx="482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704080" y="5374640"/>
            <a:ext cx="6477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OPERACION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241040" y="5664200"/>
            <a:ext cx="590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728720" y="5664200"/>
            <a:ext cx="6794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0173643674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287520" y="5659120"/>
            <a:ext cx="2286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072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62560" y="5542280"/>
            <a:ext cx="4445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10/ABR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19760" y="5542280"/>
            <a:ext cx="4381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11/ABR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082040" y="5542280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SPEI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341120" y="5547360"/>
            <a:ext cx="11557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RECIBIDOBANORIE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429760" y="5542280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75.00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775200" y="5547360"/>
            <a:ext cx="558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204,075.47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82040" y="5664200"/>
            <a:ext cx="7937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0220410helado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82040" y="5775960"/>
            <a:ext cx="1263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0007284006927703421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1880" y="5877560"/>
            <a:ext cx="18986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3843CP05202204101675593002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1880" y="5994400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ANA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315720" y="6004560"/>
            <a:ext cx="609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VICTORIA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818639" y="5989320"/>
            <a:ext cx="8064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HERNANDEZ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489200" y="5994400"/>
            <a:ext cx="647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MENDOZA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071880" y="6233160"/>
            <a:ext cx="298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RFC: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310640" y="6233160"/>
            <a:ext cx="222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HIN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488440" y="6233160"/>
            <a:ext cx="660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040729HW3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042160" y="6233160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19:45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286000" y="6233160"/>
            <a:ext cx="279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AUT: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519680" y="6233160"/>
            <a:ext cx="393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713772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62560" y="6111240"/>
            <a:ext cx="444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11/ABR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09600" y="6111240"/>
            <a:ext cx="450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09/ABR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082040" y="6106160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DQ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254760" y="6111240"/>
            <a:ext cx="419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SANTA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610360" y="6111240"/>
            <a:ext cx="361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LUCIA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018279" y="6111240"/>
            <a:ext cx="298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75.00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775200" y="6111240"/>
            <a:ext cx="558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608320" y="6111240"/>
            <a:ext cx="552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241040" y="6233160"/>
            <a:ext cx="590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901440" y="6233160"/>
            <a:ext cx="3429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*2315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37160" y="7655559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54000" y="7660640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52120" y="7660640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40080" y="7670800"/>
            <a:ext cx="1587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751840" y="7655559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53440" y="7670800"/>
            <a:ext cx="5588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rendimiento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300480" y="7675880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que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468120" y="7670800"/>
            <a:ext cx="4572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obtendria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833880" y="7660640"/>
            <a:ext cx="4254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después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174240" y="7660640"/>
            <a:ext cx="1587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301240" y="7670800"/>
            <a:ext cx="469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descontar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2677160" y="7655559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lai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778760" y="7660640"/>
            <a:ext cx="393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inflacion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108960" y="7670800"/>
            <a:ext cx="4318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estimada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7320" y="7777480"/>
            <a:ext cx="292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81000" y="7772400"/>
            <a:ext cx="469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MEXICO,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51840" y="7772400"/>
            <a:ext cx="266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S.A.,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80440" y="7777480"/>
            <a:ext cx="666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INSTITUCION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524000" y="7772400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656080" y="7772400"/>
            <a:ext cx="400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BANCA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971039" y="7772400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MULTIPLE,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423160" y="7777480"/>
            <a:ext cx="4064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GRUPO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763520" y="7777480"/>
            <a:ext cx="647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FINANCIERO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291840" y="7777480"/>
            <a:ext cx="304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540760" y="7777480"/>
            <a:ext cx="425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37160" y="7874000"/>
            <a:ext cx="177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64160" y="7874000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Paseo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77520" y="7863840"/>
            <a:ext cx="1460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579120" y="7874000"/>
            <a:ext cx="107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65480" y="7863840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Reforma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965200" y="7874000"/>
            <a:ext cx="215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510,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112520" y="7874000"/>
            <a:ext cx="215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Col..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270000" y="7874000"/>
            <a:ext cx="323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Juârez,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513840" y="7874000"/>
            <a:ext cx="374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Alcaldia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803400" y="7874000"/>
            <a:ext cx="603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Cuauhtémoc;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275840" y="7863840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C.P.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407920" y="7874000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06600,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2651760" y="7874000"/>
            <a:ext cx="336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Ciudad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2921000" y="7884159"/>
            <a:ext cx="12700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022600" y="7874000"/>
            <a:ext cx="355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México,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3296920" y="7874000"/>
            <a:ext cx="342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México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556000" y="7874000"/>
            <a:ext cx="254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R.F.C.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759200" y="7874000"/>
            <a:ext cx="6413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BBA830831UJ2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