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829300" cy="7543800" type="A4"/>
  <p:notesSz cx="6858000" cy="9144000"/>
  <p:defaultTextStyle>
    <a:defPPr>
      <a:defRPr lang="en-US"/>
    </a:defPPr>
    <a:lvl1pPr marL="0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2424" y="3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1"/>
            <a:ext cx="5829300" cy="21233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2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51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63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89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02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62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1pPr>
            <a:lvl2pPr marL="71277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28950" cy="6537502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0"/>
            <a:ext cx="3028950" cy="6537502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217386"/>
            <a:ext cx="3030141" cy="924101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6"/>
            <a:ext cx="3031331" cy="924101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6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2" cy="8454496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2183"/>
            </a:lvl1pPr>
            <a:lvl2pPr marL="712775" indent="0">
              <a:buNone/>
              <a:defRPr sz="1871"/>
            </a:lvl2pPr>
            <a:lvl3pPr marL="1425550" indent="0">
              <a:buNone/>
              <a:defRPr sz="1559"/>
            </a:lvl3pPr>
            <a:lvl4pPr marL="2138324" indent="0">
              <a:buNone/>
              <a:defRPr sz="1403"/>
            </a:lvl4pPr>
            <a:lvl5pPr marL="2851099" indent="0">
              <a:buNone/>
              <a:defRPr sz="1403"/>
            </a:lvl5pPr>
            <a:lvl6pPr marL="3563874" indent="0">
              <a:buNone/>
              <a:defRPr sz="1403"/>
            </a:lvl6pPr>
            <a:lvl7pPr marL="4276649" indent="0">
              <a:buNone/>
              <a:defRPr sz="1403"/>
            </a:lvl7pPr>
            <a:lvl8pPr marL="4989424" indent="0">
              <a:buNone/>
              <a:defRPr sz="1403"/>
            </a:lvl8pPr>
            <a:lvl9pPr marL="5702198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1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183"/>
            </a:lvl1pPr>
            <a:lvl2pPr marL="712775" indent="0">
              <a:buNone/>
              <a:defRPr sz="1871"/>
            </a:lvl2pPr>
            <a:lvl3pPr marL="1425550" indent="0">
              <a:buNone/>
              <a:defRPr sz="1559"/>
            </a:lvl3pPr>
            <a:lvl4pPr marL="2138324" indent="0">
              <a:buNone/>
              <a:defRPr sz="1403"/>
            </a:lvl4pPr>
            <a:lvl5pPr marL="2851099" indent="0">
              <a:buNone/>
              <a:defRPr sz="1403"/>
            </a:lvl5pPr>
            <a:lvl6pPr marL="3563874" indent="0">
              <a:buNone/>
              <a:defRPr sz="1403"/>
            </a:lvl6pPr>
            <a:lvl7pPr marL="4276649" indent="0">
              <a:buNone/>
              <a:defRPr sz="1403"/>
            </a:lvl7pPr>
            <a:lvl8pPr marL="4989424" indent="0">
              <a:buNone/>
              <a:defRPr sz="1403"/>
            </a:lvl8pPr>
            <a:lvl9pPr marL="5702198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700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0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2775" rtl="0" eaLnBrk="1" latinLnBrk="0" hangingPunct="1"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712775" rtl="0" eaLnBrk="1" latinLnBrk="0" hangingPunct="1">
        <a:spcBef>
          <a:spcPct val="20000"/>
        </a:spcBef>
        <a:buFont typeface="Arial"/>
        <a:buChar char="•"/>
        <a:defRPr sz="4989" kern="1200">
          <a:solidFill>
            <a:schemeClr val="tx1"/>
          </a:solidFill>
          <a:latin typeface="+mn-lt"/>
          <a:ea typeface="+mn-ea"/>
          <a:cs typeface="+mn-cs"/>
        </a:defRPr>
      </a:lvl1pPr>
      <a:lvl2pPr marL="1158259" indent="-445484" algn="l" defTabSz="712775" rtl="0" eaLnBrk="1" latinLnBrk="0" hangingPunct="1">
        <a:spcBef>
          <a:spcPct val="20000"/>
        </a:spcBef>
        <a:buFont typeface="Arial"/>
        <a:buChar char="–"/>
        <a:defRPr sz="4365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712775" rtl="0" eaLnBrk="1" latinLnBrk="0" hangingPunct="1">
        <a:spcBef>
          <a:spcPct val="20000"/>
        </a:spcBef>
        <a:buFont typeface="Arial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712775" rtl="0" eaLnBrk="1" latinLnBrk="0" hangingPunct="1">
        <a:spcBef>
          <a:spcPct val="20000"/>
        </a:spcBef>
        <a:buFont typeface="Arial"/>
        <a:buChar char="–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712775" rtl="0" eaLnBrk="1" latinLnBrk="0" hangingPunct="1">
        <a:spcBef>
          <a:spcPct val="20000"/>
        </a:spcBef>
        <a:buFont typeface="Arial"/>
        <a:buChar char="»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708891" y="19013840"/>
            <a:ext cx="6945235" cy="955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6"/>
          </a:p>
          <a:p>
            <a:r>
              <a:rPr sz="2806"/>
              <a:t>This is a sample text placed in a bounding box.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708891" y="19013840"/>
            <a:ext cx="6945235" cy="955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6"/>
          </a:p>
          <a:p>
            <a:r>
              <a:rPr sz="2806"/>
              <a:t>This is a sample text placed in a bounding box.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77000" y="36285"/>
            <a:ext cx="4572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Estado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4200" y="30238"/>
            <a:ext cx="203200" cy="165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37400" y="36285"/>
            <a:ext cx="4826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Cuenta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42000" y="235857"/>
            <a:ext cx="5016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Libreton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62700" y="217714"/>
            <a:ext cx="3937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Basico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62750" y="235857"/>
            <a:ext cx="4254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Cuenta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07250" y="223761"/>
            <a:ext cx="4000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Digital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83300" y="586619"/>
            <a:ext cx="2476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30950" y="610809"/>
            <a:ext cx="5397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09/04/2022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70700" y="598714"/>
            <a:ext cx="1714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42150" y="610809"/>
            <a:ext cx="5397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08/05/2022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78650" y="362857"/>
            <a:ext cx="4064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PAGINA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04100" y="356809"/>
            <a:ext cx="2349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1/9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29450" y="774095"/>
            <a:ext cx="5588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08/05/2022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91350" y="973666"/>
            <a:ext cx="5905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1590782340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99300" y="1149047"/>
            <a:ext cx="4699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05938331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92900" y="1330476"/>
            <a:ext cx="8763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HEMA881007-981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13500" y="1499809"/>
            <a:ext cx="23495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29400" y="1505857"/>
            <a:ext cx="215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840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32600" y="1517952"/>
            <a:ext cx="6604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01590782340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80300" y="1517952"/>
            <a:ext cx="1079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44950" y="610809"/>
            <a:ext cx="3746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Periodo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25900" y="774095"/>
            <a:ext cx="3302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Fecha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37050" y="786190"/>
            <a:ext cx="1587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5800" y="786190"/>
            <a:ext cx="2857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Corte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25900" y="961571"/>
            <a:ext cx="2159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No.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10050" y="961571"/>
            <a:ext cx="1587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68800" y="973666"/>
            <a:ext cx="3492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Cuenta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25900" y="1143000"/>
            <a:ext cx="215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No.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10050" y="1143000"/>
            <a:ext cx="1587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56100" y="1143000"/>
            <a:ext cx="3619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Cliente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25900" y="1318380"/>
            <a:ext cx="3111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R.F.C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13200" y="1499809"/>
            <a:ext cx="228600" cy="165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No.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10050" y="1505857"/>
            <a:ext cx="3810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Cuenta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91050" y="1517952"/>
            <a:ext cx="3556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CLABE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44950" y="1898952"/>
            <a:ext cx="6159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DIRECCION: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25900" y="2189238"/>
            <a:ext cx="3937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PLAZA: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2250" y="2376714"/>
            <a:ext cx="6032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TELEFONO: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2900" y="320523"/>
            <a:ext cx="13843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BBVA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8000" y="1251857"/>
            <a:ext cx="2476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ANA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62000" y="1251857"/>
            <a:ext cx="5143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VICTORIA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" y="1251857"/>
            <a:ext cx="6667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HERNANDEZ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62150" y="1251857"/>
            <a:ext cx="5397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MENDOZA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8000" y="1384904"/>
            <a:ext cx="7683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CAFRODITA6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4350" y="1536095"/>
            <a:ext cx="2476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2000" y="1536095"/>
            <a:ext cx="4508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BADILLO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4350" y="1675190"/>
            <a:ext cx="4254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XALAPA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8000" y="1808238"/>
            <a:ext cx="2476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032250" y="1747761"/>
            <a:ext cx="6096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SUCURSAL: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768850" y="1741714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0568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94300" y="1729619"/>
            <a:ext cx="431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JALAPAI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26100" y="1741714"/>
            <a:ext cx="3429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PLAZA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69000" y="1747761"/>
            <a:ext cx="5016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CRYSTAL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95500" y="1814285"/>
            <a:ext cx="4381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MEXICO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9450" y="1808238"/>
            <a:ext cx="1841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22650" y="1796142"/>
            <a:ext cx="3365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91190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94300" y="1886857"/>
            <a:ext cx="1968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AV.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397500" y="1898952"/>
            <a:ext cx="4318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LAZARO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842000" y="1898952"/>
            <a:ext cx="5969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CARDENAS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38900" y="1886857"/>
            <a:ext cx="2095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345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48450" y="1886857"/>
            <a:ext cx="2540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COL.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921500" y="1898952"/>
            <a:ext cx="4699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ENCINAL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81600" y="2019904"/>
            <a:ext cx="4445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MEXVE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94300" y="2189238"/>
            <a:ext cx="4191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JALAPA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200650" y="2376714"/>
            <a:ext cx="4127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8144903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3350" y="2721428"/>
            <a:ext cx="7874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Informacion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39800" y="2733523"/>
            <a:ext cx="6604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Financiera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65100" y="2993571"/>
            <a:ext cx="6985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Rendimiento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7000" y="3144761"/>
            <a:ext cx="342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Saldo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57200" y="3150809"/>
            <a:ext cx="5334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Promedio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7000" y="3314095"/>
            <a:ext cx="27305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Dias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1000" y="3320142"/>
            <a:ext cx="1968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del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84200" y="3332238"/>
            <a:ext cx="4254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Periodo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3350" y="3501571"/>
            <a:ext cx="2667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Tasa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06400" y="3507619"/>
            <a:ext cx="2984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Bruta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11200" y="3501571"/>
            <a:ext cx="3365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Anual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" y="3658809"/>
            <a:ext cx="342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Saldo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69900" y="3664857"/>
            <a:ext cx="5270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Promedio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16000" y="3664857"/>
            <a:ext cx="4826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Gravable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7000" y="3834190"/>
            <a:ext cx="5270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Intereses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" y="3864428"/>
            <a:ext cx="952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23900" y="3834190"/>
            <a:ext cx="342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Favor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35050" y="3828142"/>
            <a:ext cx="209550" cy="17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(+)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3350" y="4003523"/>
            <a:ext cx="1968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ISR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" y="4015619"/>
            <a:ext cx="4889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Retenido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31850" y="4003523"/>
            <a:ext cx="1460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()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65100" y="4191000"/>
            <a:ext cx="6350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Comisiones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33350" y="4348238"/>
            <a:ext cx="4889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Cheques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" y="4348238"/>
            <a:ext cx="4699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pagados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33350" y="4517571"/>
            <a:ext cx="4318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Manejo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58800" y="4517571"/>
            <a:ext cx="1714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23900" y="4511523"/>
            <a:ext cx="4127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Cuenta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7000" y="4699000"/>
            <a:ext cx="3238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Total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50850" y="4705047"/>
            <a:ext cx="6286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Comisiones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46050" y="4862285"/>
            <a:ext cx="3937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Cargos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46100" y="4874380"/>
            <a:ext cx="5715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Objetados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6050" y="5031619"/>
            <a:ext cx="4381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Abonos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84200" y="5043714"/>
            <a:ext cx="5715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Objetados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11850" y="2733523"/>
            <a:ext cx="6096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MONEDA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546850" y="2733523"/>
            <a:ext cx="6858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NACIONAL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56050" y="2981476"/>
            <a:ext cx="9398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Comportamiento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181350" y="3162904"/>
            <a:ext cx="2413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202,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403600" y="3162904"/>
            <a:ext cx="3619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166.75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898900" y="3144761"/>
            <a:ext cx="342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Saldo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229100" y="3144761"/>
            <a:ext cx="469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Anterior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613150" y="3332238"/>
            <a:ext cx="1651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30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905250" y="3332238"/>
            <a:ext cx="558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Depositos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457700" y="3332238"/>
            <a:ext cx="952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/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533900" y="3320142"/>
            <a:ext cx="4508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Abonos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978400" y="3320142"/>
            <a:ext cx="177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(+)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460750" y="3507619"/>
            <a:ext cx="3175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905250" y="3489476"/>
            <a:ext cx="4127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Retiros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298950" y="3489476"/>
            <a:ext cx="889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/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75150" y="3501571"/>
            <a:ext cx="4064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Cargos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68850" y="3489476"/>
            <a:ext cx="14605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()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70250" y="3676952"/>
            <a:ext cx="4953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26661.35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98900" y="3658809"/>
            <a:ext cx="342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Saldo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241800" y="3664857"/>
            <a:ext cx="2603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Final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524250" y="4015619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524250" y="4529666"/>
            <a:ext cx="2413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511550" y="4705047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524250" y="4874380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524250" y="5043714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813550" y="3150809"/>
            <a:ext cx="596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204,000.47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889750" y="3338285"/>
            <a:ext cx="5143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14,239.20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883400" y="3501571"/>
            <a:ext cx="5270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17,279.00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813550" y="3664857"/>
            <a:ext cx="5969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200,960.67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156450" y="3846285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949950" y="3320142"/>
            <a:ext cx="1270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5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892800" y="3501571"/>
            <a:ext cx="1714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30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336800" y="3501571"/>
            <a:ext cx="1460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%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524250" y="3846285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898900" y="3834190"/>
            <a:ext cx="342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Saldo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241800" y="3846285"/>
            <a:ext cx="5270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Promedio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787900" y="3846285"/>
            <a:ext cx="4127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Minimo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219700" y="3846285"/>
            <a:ext cx="4953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Mensual: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5850" y="4378476"/>
            <a:ext cx="69850" cy="95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524250" y="4360333"/>
            <a:ext cx="254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0.00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886200" y="4360333"/>
            <a:ext cx="3429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Otros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222750" y="4366380"/>
            <a:ext cx="5588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productos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781550" y="4360333"/>
            <a:ext cx="5207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incluidos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283200" y="4384523"/>
            <a:ext cx="1841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en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435600" y="4360333"/>
            <a:ext cx="1524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el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575300" y="4366380"/>
            <a:ext cx="3810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estado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949950" y="4360333"/>
            <a:ext cx="177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115050" y="4378476"/>
            <a:ext cx="3937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cuenta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521450" y="4378476"/>
            <a:ext cx="6858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(inversiones)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156200" y="4487333"/>
            <a:ext cx="2603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Tasa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410200" y="4487333"/>
            <a:ext cx="1778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829300" y="4565952"/>
            <a:ext cx="2540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GAT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200650" y="4777619"/>
            <a:ext cx="3175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anual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5251450" y="5098142"/>
            <a:ext cx="2286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N/A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419850" y="4565952"/>
            <a:ext cx="2540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GAT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902450" y="4553857"/>
            <a:ext cx="304800" cy="15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Total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7194550" y="4553857"/>
            <a:ext cx="17780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432550" y="5098142"/>
            <a:ext cx="2349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N/A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981450" y="4638523"/>
            <a:ext cx="4826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Contrato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4572000" y="4638523"/>
            <a:ext cx="4953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Producto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175250" y="4638523"/>
            <a:ext cx="3810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Interes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721350" y="4717142"/>
            <a:ext cx="4635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Nominal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6432550" y="4705047"/>
            <a:ext cx="2349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Real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832600" y="4717142"/>
            <a:ext cx="6096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comisiones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810250" y="4928809"/>
            <a:ext cx="2857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ANTES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083300" y="4940904"/>
            <a:ext cx="139700" cy="95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223000" y="4946952"/>
            <a:ext cx="450850" cy="82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IMPUESTOS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842000" y="5098142"/>
            <a:ext cx="2349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N/A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324100" y="5031619"/>
            <a:ext cx="1270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121150" y="5098142"/>
            <a:ext cx="2349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N/A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4699000" y="5098142"/>
            <a:ext cx="2286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N/A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7080250" y="5098142"/>
            <a:ext cx="2222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N/A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01600" y="5902476"/>
            <a:ext cx="4762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Detalle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84200" y="5914571"/>
            <a:ext cx="19050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793750" y="5914571"/>
            <a:ext cx="8445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Movimientos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663700" y="5920619"/>
            <a:ext cx="6731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Realizados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95300" y="6277428"/>
            <a:ext cx="3746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FECHA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73050" y="6392333"/>
            <a:ext cx="3048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OPER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6578600" y="6265333"/>
            <a:ext cx="3937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SALDO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813550" y="6398380"/>
            <a:ext cx="7239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LIQUIDACION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6997700" y="6604000"/>
            <a:ext cx="5651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203,925.47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882650" y="6392333"/>
            <a:ext cx="215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LIQ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1333500" y="6398380"/>
            <a:ext cx="7239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DESCRIPCION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4083050" y="6398380"/>
            <a:ext cx="6604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REFERENCIA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838700" y="6398380"/>
            <a:ext cx="4635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CARGOS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5378450" y="6398380"/>
            <a:ext cx="4826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ABONOS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5880100" y="6398380"/>
            <a:ext cx="6477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OPERACION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051300" y="6743095"/>
            <a:ext cx="5905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Referencia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660900" y="6743095"/>
            <a:ext cx="6794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0173643674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5359400" y="6737047"/>
            <a:ext cx="2286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072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203200" y="6597952"/>
            <a:ext cx="4445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10/ABR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774700" y="6597952"/>
            <a:ext cx="4381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11/ABR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1352550" y="6597952"/>
            <a:ext cx="2921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SPEI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676400" y="6604000"/>
            <a:ext cx="11557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RECIBIDOBANORIE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5537200" y="6597952"/>
            <a:ext cx="2921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75.00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69000" y="6604000"/>
            <a:ext cx="5588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204,075.47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352550" y="6743095"/>
            <a:ext cx="7937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0220410helado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352550" y="6876142"/>
            <a:ext cx="12636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0007284006927703421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339850" y="6997095"/>
            <a:ext cx="18986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3843CP05202204101675593002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339850" y="7136190"/>
            <a:ext cx="2857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ANA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644650" y="7148285"/>
            <a:ext cx="6096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VICTORIA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273300" y="7130142"/>
            <a:ext cx="8064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HERNANDEZ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3111500" y="7136190"/>
            <a:ext cx="6477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MENDOZA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339850" y="7420428"/>
            <a:ext cx="2984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RFC: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1638300" y="7420428"/>
            <a:ext cx="22225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HIN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60550" y="7420428"/>
            <a:ext cx="6604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040729HW3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2552700" y="7420428"/>
            <a:ext cx="2921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19:45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2857500" y="7420428"/>
            <a:ext cx="2794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AUT: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149600" y="7420428"/>
            <a:ext cx="3937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713772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03200" y="7275285"/>
            <a:ext cx="4445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11/ABR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762000" y="7275285"/>
            <a:ext cx="4508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09/ABR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1352550" y="7269238"/>
            <a:ext cx="215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DQ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568450" y="7275285"/>
            <a:ext cx="4191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SANTA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012950" y="7275285"/>
            <a:ext cx="3619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LUCIA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022850" y="7275285"/>
            <a:ext cx="2984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75.00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969000" y="7275285"/>
            <a:ext cx="5588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204,000.47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7010400" y="7275285"/>
            <a:ext cx="5524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204,000.47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4051300" y="7420428"/>
            <a:ext cx="5905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Referencia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4876800" y="7420428"/>
            <a:ext cx="342900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*2315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171450" y="9113761"/>
            <a:ext cx="1587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La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317500" y="9119809"/>
            <a:ext cx="2476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GAT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565150" y="9119809"/>
            <a:ext cx="2349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Real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800100" y="9131904"/>
            <a:ext cx="1587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es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939800" y="9113761"/>
            <a:ext cx="1270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el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066800" y="9131904"/>
            <a:ext cx="5588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rendimiento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1625600" y="9137952"/>
            <a:ext cx="2095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que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835150" y="9131904"/>
            <a:ext cx="4572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obtendria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2292350" y="9119809"/>
            <a:ext cx="4254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después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2717800" y="9119809"/>
            <a:ext cx="15875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2876550" y="9131904"/>
            <a:ext cx="4699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descontar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3346450" y="9113761"/>
            <a:ext cx="1270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lai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3473450" y="9119809"/>
            <a:ext cx="3937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inflacion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3886200" y="9131904"/>
            <a:ext cx="4318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estimada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84150" y="9258904"/>
            <a:ext cx="2921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BBVA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476250" y="9252857"/>
            <a:ext cx="4699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MEXICO,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939800" y="9252857"/>
            <a:ext cx="266700" cy="158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S.A.,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1225550" y="9258904"/>
            <a:ext cx="6667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INSTITUCION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1905000" y="9252857"/>
            <a:ext cx="171450" cy="13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2070100" y="9252857"/>
            <a:ext cx="40005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BANCA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2463800" y="9252857"/>
            <a:ext cx="558800" cy="14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MULTIPLE,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3028950" y="9258904"/>
            <a:ext cx="4064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GRUPO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3454400" y="9258904"/>
            <a:ext cx="6477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FINANCIERO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4114800" y="9258904"/>
            <a:ext cx="3048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BBVA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4425950" y="9258904"/>
            <a:ext cx="4254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MEXICO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71450" y="9373809"/>
            <a:ext cx="1778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Av.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330200" y="9373809"/>
            <a:ext cx="2857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Paseo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596900" y="9361714"/>
            <a:ext cx="146050" cy="133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723900" y="9373809"/>
            <a:ext cx="1079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la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831850" y="9361714"/>
            <a:ext cx="3810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Reforma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206500" y="9373809"/>
            <a:ext cx="2159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510,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390650" y="9373809"/>
            <a:ext cx="2159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Col..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587500" y="9373809"/>
            <a:ext cx="3238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Juârez,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892300" y="9373809"/>
            <a:ext cx="3746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Alcaldia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254250" y="9373809"/>
            <a:ext cx="6032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Cuauhtémoc;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2844800" y="9361714"/>
            <a:ext cx="18415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C.P.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3009900" y="9373809"/>
            <a:ext cx="3175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06600,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3314700" y="9373809"/>
            <a:ext cx="3365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Ciudad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3651250" y="9385904"/>
            <a:ext cx="127000" cy="95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de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3778250" y="9373809"/>
            <a:ext cx="3556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México,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4121150" y="9373809"/>
            <a:ext cx="34290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México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4445000" y="9373809"/>
            <a:ext cx="254000" cy="12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R.F.C.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4699000" y="9373809"/>
            <a:ext cx="641350" cy="107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BBA830831UJ2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A4 (210 x 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keywords/>
  <dc:description>generated using python-pptx</dc:description>
  <cp:lastModifiedBy>xavi soto picon</cp:lastModifiedBy>
  <cp:revision>3</cp:revision>
  <dcterms:created xsi:type="dcterms:W3CDTF">2013-01-27T09:14:16Z</dcterms:created>
  <dcterms:modified xsi:type="dcterms:W3CDTF">2024-03-18T15:12:04Z</dcterms:modified>
  <cp:category/>
</cp:coreProperties>
</file>