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41993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2424" y="3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1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89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62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0"/>
            <a:ext cx="3028950" cy="6537502"/>
          </a:xfrm>
        </p:spPr>
        <p:txBody>
          <a:bodyPr/>
          <a:lstStyle>
            <a:lvl1pPr>
              <a:defRPr sz="4365"/>
            </a:lvl1pPr>
            <a:lvl2pPr>
              <a:defRPr sz="3742"/>
            </a:lvl2pPr>
            <a:lvl3pPr>
              <a:defRPr sz="3118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86"/>
            <a:ext cx="303014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6"/>
            <a:ext cx="3031331" cy="924101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3742"/>
            </a:lvl1pPr>
            <a:lvl2pPr>
              <a:defRPr sz="3118"/>
            </a:lvl2pPr>
            <a:lvl3pPr>
              <a:defRPr sz="2806"/>
            </a:lvl3pPr>
            <a:lvl4pPr>
              <a:defRPr sz="2494"/>
            </a:lvl4pPr>
            <a:lvl5pPr>
              <a:defRPr sz="2494"/>
            </a:lvl5pPr>
            <a:lvl6pPr>
              <a:defRPr sz="2494"/>
            </a:lvl6pPr>
            <a:lvl7pPr>
              <a:defRPr sz="2494"/>
            </a:lvl7pPr>
            <a:lvl8pPr>
              <a:defRPr sz="2494"/>
            </a:lvl8pPr>
            <a:lvl9pPr>
              <a:defRPr sz="24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6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2" cy="8454496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1"/>
          </a:xfrm>
        </p:spPr>
        <p:txBody>
          <a:bodyPr anchor="b"/>
          <a:lstStyle>
            <a:lvl1pPr algn="l">
              <a:defRPr sz="311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183"/>
            </a:lvl1pPr>
            <a:lvl2pPr marL="712775" indent="0">
              <a:buNone/>
              <a:defRPr sz="1871"/>
            </a:lvl2pPr>
            <a:lvl3pPr marL="1425550" indent="0">
              <a:buNone/>
              <a:defRPr sz="1559"/>
            </a:lvl3pPr>
            <a:lvl4pPr marL="2138324" indent="0">
              <a:buNone/>
              <a:defRPr sz="1403"/>
            </a:lvl4pPr>
            <a:lvl5pPr marL="2851099" indent="0">
              <a:buNone/>
              <a:defRPr sz="1403"/>
            </a:lvl5pPr>
            <a:lvl6pPr marL="3563874" indent="0">
              <a:buNone/>
              <a:defRPr sz="1403"/>
            </a:lvl6pPr>
            <a:lvl7pPr marL="4276649" indent="0">
              <a:buNone/>
              <a:defRPr sz="1403"/>
            </a:lvl7pPr>
            <a:lvl8pPr marL="4989424" indent="0">
              <a:buNone/>
              <a:defRPr sz="1403"/>
            </a:lvl8pPr>
            <a:lvl9pPr marL="5702198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700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0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2775" rtl="0" eaLnBrk="1" latinLnBrk="0" hangingPunct="1"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712775" rtl="0" eaLnBrk="1" latinLnBrk="0" hangingPunct="1">
        <a:spcBef>
          <a:spcPct val="20000"/>
        </a:spcBef>
        <a:buFont typeface="Arial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1pPr>
      <a:lvl2pPr marL="1158259" indent="-445484" algn="l" defTabSz="712775" rtl="0" eaLnBrk="1" latinLnBrk="0" hangingPunct="1">
        <a:spcBef>
          <a:spcPct val="20000"/>
        </a:spcBef>
        <a:buFont typeface="Arial"/>
        <a:buChar char="–"/>
        <a:defRPr sz="4365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712775" rtl="0" eaLnBrk="1" latinLnBrk="0" hangingPunct="1">
        <a:spcBef>
          <a:spcPct val="20000"/>
        </a:spcBef>
        <a:buFont typeface="Arial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712775" rtl="0" eaLnBrk="1" latinLnBrk="0" hangingPunct="1">
        <a:spcBef>
          <a:spcPct val="20000"/>
        </a:spcBef>
        <a:buFont typeface="Arial"/>
        <a:buChar char="–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712775" rtl="0" eaLnBrk="1" latinLnBrk="0" hangingPunct="1">
        <a:spcBef>
          <a:spcPct val="20000"/>
        </a:spcBef>
        <a:buFont typeface="Arial"/>
        <a:buChar char="»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712775" rtl="0" eaLnBrk="1" latinLnBrk="0" hangingPunct="1">
        <a:spcBef>
          <a:spcPct val="20000"/>
        </a:spcBef>
        <a:buFont typeface="Arial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712775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708891" y="19013840"/>
            <a:ext cx="6945235" cy="9559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6"/>
          </a:p>
          <a:p>
            <a:r>
              <a:rPr sz="2806"/>
              <a:t>This is a sample text placed in a bounding box.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A4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xavi soto picon</cp:lastModifiedBy>
  <cp:revision>3</cp:revision>
  <dcterms:created xsi:type="dcterms:W3CDTF">2013-01-27T09:14:16Z</dcterms:created>
  <dcterms:modified xsi:type="dcterms:W3CDTF">2024-03-18T15:12:04Z</dcterms:modified>
  <cp:category/>
</cp:coreProperties>
</file>