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800" y="719666"/>
            <a:ext cx="7048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PREVENCION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1550" y="749904"/>
            <a:ext cx="1333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4800" y="876904"/>
            <a:ext cx="844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READAPTACION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4800" y="1046238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SOCIAL.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9150" y="737809"/>
            <a:ext cx="1365250" cy="31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SEGURIDAD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00" y="1028095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SECIANIN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950" y="1082523"/>
            <a:ext cx="4127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PHDTEECION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100" y="1040190"/>
            <a:ext cx="1079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0950" y="1082523"/>
            <a:ext cx="374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CIUDADAA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000" y="1022047"/>
            <a:ext cx="374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SICURIDAD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8900" y="1421190"/>
            <a:ext cx="8318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SECRETARIA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0750" y="1451428"/>
            <a:ext cx="23495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50" y="1457476"/>
            <a:ext cx="7874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SEGURIDAD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45000" y="1487714"/>
            <a:ext cx="1524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1475619"/>
            <a:ext cx="8699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PROTECCION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22900" y="1524000"/>
            <a:ext cx="7874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CIUDADANA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8400" y="1675190"/>
            <a:ext cx="882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PREVENCION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8350" y="1729619"/>
            <a:ext cx="139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9950" y="1705428"/>
            <a:ext cx="1041400" cy="241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READAPTACION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8650" y="1778000"/>
            <a:ext cx="49530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SOCIAL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4250" y="2074333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FOLIO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9700" y="2104571"/>
            <a:ext cx="107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6850" y="2068285"/>
            <a:ext cx="933450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U-2022-03249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70150" y="2376714"/>
            <a:ext cx="16700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CONSTANCIA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450" y="3096380"/>
            <a:ext cx="2159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5000" y="3096380"/>
            <a:ext cx="704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conformidad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6200" y="3126619"/>
            <a:ext cx="22860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4800" y="3084285"/>
            <a:ext cx="1460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33550" y="3096380"/>
            <a:ext cx="6540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establecido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00300" y="3114523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450" y="3096380"/>
            <a:ext cx="1397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4150" y="3096380"/>
            <a:ext cx="463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Articulo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87700" y="3114523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5500" y="3108476"/>
            <a:ext cx="62865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fracciones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94150" y="3144761"/>
            <a:ext cx="1714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IV: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1150" y="3150809"/>
            <a:ext cx="1333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35450" y="3144761"/>
            <a:ext cx="139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62450" y="3150809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40250" y="3150809"/>
            <a:ext cx="1397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9950" y="3150809"/>
            <a:ext cx="24130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Ley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21250" y="3168952"/>
            <a:ext cx="5143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Nacional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41950" y="3181047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8150" y="3271761"/>
            <a:ext cx="40005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Penal,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5500" y="3289904"/>
            <a:ext cx="1333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8850" y="3283857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30300" y="3265714"/>
            <a:ext cx="4953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fraccion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44650" y="3271761"/>
            <a:ext cx="222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VIII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85950" y="3271761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4550" y="3271761"/>
            <a:ext cx="7302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Reglamento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70200" y="3289904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6100" y="3283857"/>
            <a:ext cx="4508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Organo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56000" y="3302000"/>
            <a:ext cx="8572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Administrativo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32300" y="3332238"/>
            <a:ext cx="971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Desconcentrado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13400" y="3181047"/>
            <a:ext cx="5778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Ejecuciôn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3459238"/>
            <a:ext cx="7937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Readaptaciôn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82700" y="3453190"/>
            <a:ext cx="4127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Social,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4500" y="3471333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una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74850" y="3477380"/>
            <a:ext cx="247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35200" y="3459238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realizada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3050" y="3471333"/>
            <a:ext cx="146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00" y="3471333"/>
            <a:ext cx="5969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busqueda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87750" y="3501571"/>
            <a:ext cx="647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exhaustiva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54500" y="3537857"/>
            <a:ext cx="177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45000" y="3507619"/>
            <a:ext cx="146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97400" y="3519714"/>
            <a:ext cx="323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Base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33950" y="3537857"/>
            <a:ext cx="1841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30800" y="3537857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Datos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1800" y="3556000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7200" y="3646714"/>
            <a:ext cx="508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Nacional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7900" y="3640666"/>
            <a:ext cx="1714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62050" y="3640666"/>
            <a:ext cx="7937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Sentenciados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68500" y="3658809"/>
            <a:ext cx="95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95500" y="3658809"/>
            <a:ext cx="6413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Estadistica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62250" y="3646714"/>
            <a:ext cx="8064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Penitenciaria,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00450" y="3707190"/>
            <a:ext cx="152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65550" y="3676952"/>
            <a:ext cx="4826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advierte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67200" y="3725333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que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14850" y="3707190"/>
            <a:ext cx="1460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67250" y="3713238"/>
            <a:ext cx="1968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83150" y="3713238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60950" y="3725333"/>
            <a:ext cx="1397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7000" y="3731380"/>
            <a:ext cx="3683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fecha,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00700" y="3743476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550" y="3834190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registro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08050" y="3828142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900" y="3828142"/>
            <a:ext cx="558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sentencia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95450" y="3816047"/>
            <a:ext cx="774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condenatoria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89200" y="3846285"/>
            <a:ext cx="647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irrevocable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55950" y="3846285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40100" y="3852333"/>
            <a:ext cx="5016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carâcter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54450" y="3852333"/>
            <a:ext cx="3556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penal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10050" y="3864428"/>
            <a:ext cx="2159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32300" y="3882571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Fuero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06950" y="3894666"/>
            <a:ext cx="463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Federal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03850" y="3356428"/>
            <a:ext cx="67945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Prevenciôn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64250" y="3404809"/>
            <a:ext cx="139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27700" y="3556000"/>
            <a:ext cx="4508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Archivo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29300" y="3743476"/>
            <a:ext cx="361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existe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6850" y="3912809"/>
            <a:ext cx="73025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pronunciada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13450" y="3955142"/>
            <a:ext cx="177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6250" y="4021666"/>
            <a:ext cx="342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contra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9150" y="4003523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6800" y="4015619"/>
            <a:ext cx="4000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JESUS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498600" y="4015619"/>
            <a:ext cx="520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ARAUJO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19300" y="4003523"/>
            <a:ext cx="615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VIZNADO.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6250" y="4396619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4050" y="4396619"/>
            <a:ext cx="488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presente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49350" y="4414761"/>
            <a:ext cx="1587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20800" y="4396619"/>
            <a:ext cx="4191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expide,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39900" y="4384523"/>
            <a:ext cx="3238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firma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44700" y="4408714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171700" y="4408714"/>
            <a:ext cx="266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sella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70150" y="4414761"/>
            <a:ext cx="685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digitalmente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68650" y="4432904"/>
            <a:ext cx="95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82950" y="4432904"/>
            <a:ext cx="450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solicitud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752850" y="4432904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24300" y="4432904"/>
            <a:ext cx="133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057650" y="4451047"/>
            <a:ext cx="3175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parte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75150" y="4445000"/>
            <a:ext cx="64770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interesada,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003800" y="4481285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18100" y="446919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los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314950" y="4481285"/>
            <a:ext cx="6032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veinticinco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924550" y="4499428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dias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6250" y="457200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3100" y="4596190"/>
            <a:ext cx="2603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27100" y="4572000"/>
            <a:ext cx="1651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92200" y="4565952"/>
            <a:ext cx="444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octubre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536700" y="4572000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14500" y="4572000"/>
            <a:ext cx="2222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dos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936750" y="4572000"/>
            <a:ext cx="215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mil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133600" y="4565952"/>
            <a:ext cx="5588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veintidos,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705100" y="4620380"/>
            <a:ext cx="266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para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78150" y="4596190"/>
            <a:ext cx="1905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los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175000" y="4602238"/>
            <a:ext cx="285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448050" y="4596190"/>
            <a:ext cx="4381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legales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873500" y="4638523"/>
            <a:ext cx="107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81450" y="4650619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que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29100" y="4632476"/>
            <a:ext cx="2921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haya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533900" y="4632476"/>
            <a:ext cx="3302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lugar.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14350" y="5080000"/>
            <a:ext cx="1168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ATENTAMENTE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4350" y="5315857"/>
            <a:ext cx="10604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PREVENCION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543050" y="5321904"/>
            <a:ext cx="1968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720850" y="5315857"/>
            <a:ext cx="12763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READAPTACION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009900" y="5358190"/>
            <a:ext cx="6096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SOCIAL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27100" y="5563809"/>
            <a:ext cx="76200" cy="82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-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65200" y="5479142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GU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990850" y="5751285"/>
            <a:ext cx="914400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SEGURIDAD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149600" y="5920619"/>
            <a:ext cx="5969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VAINEIN: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14350" y="6350000"/>
            <a:ext cx="1631950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LCMAGREAMAARA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114550" y="6398380"/>
            <a:ext cx="5969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SUAREZ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1650" y="6779380"/>
            <a:ext cx="1016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READAPTACION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517650" y="6827761"/>
            <a:ext cx="4826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SOCIAL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14350" y="6597952"/>
            <a:ext cx="1155700" cy="241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SUBDIRECIORA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670050" y="6640285"/>
            <a:ext cx="241300" cy="171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955800" y="6640285"/>
            <a:ext cx="4127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AREA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32050" y="6670523"/>
            <a:ext cx="2032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692400" y="667052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952750" y="6670523"/>
            <a:ext cx="1085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COORDINACION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08450" y="6700761"/>
            <a:ext cx="685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GENERAL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845050" y="6718904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11750" y="6706809"/>
            <a:ext cx="882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PREVENCION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45200" y="6724952"/>
            <a:ext cx="133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14350" y="7172476"/>
            <a:ext cx="6604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Verifique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238250" y="7184571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66850" y="7196666"/>
            <a:ext cx="882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autenticidad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438400" y="7202714"/>
            <a:ext cx="660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mediante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175000" y="7214809"/>
            <a:ext cx="533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numero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771900" y="7220857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038600" y="7220857"/>
            <a:ext cx="3746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folio,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483100" y="7251095"/>
            <a:ext cx="1841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730750" y="7232952"/>
            <a:ext cx="152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953000" y="7251095"/>
            <a:ext cx="628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siguiente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651500" y="7239000"/>
            <a:ext cx="5207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pagina: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20700" y="7359952"/>
            <a:ext cx="221615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Papgabmantsasae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52450" y="7867952"/>
            <a:ext cx="1460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79450" y="7867952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Melchor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16000" y="7886095"/>
            <a:ext cx="3746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Ocampo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1600" y="7886095"/>
            <a:ext cx="1651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517650" y="7874000"/>
            <a:ext cx="3302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171,Col.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841500" y="7898190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Tlaxpana,CP.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381250" y="7904238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11370,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616200" y="7904238"/>
            <a:ext cx="3365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Alcaldia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959100" y="7922380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Miguel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225800" y="7904238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Hidalgo,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568700" y="7916333"/>
            <a:ext cx="285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CDMX.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52450" y="7976809"/>
            <a:ext cx="1651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Tel: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17550" y="8001000"/>
            <a:ext cx="1714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(55)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69950" y="8007047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5128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054100" y="8007047"/>
            <a:ext cx="196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4100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39850" y="8007047"/>
            <a:ext cx="160020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phndcwiyudn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778000" y="8248952"/>
            <a:ext cx="222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dG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152650" y="8224761"/>
            <a:ext cx="177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53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152650" y="8327571"/>
            <a:ext cx="120650" cy="76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343150" y="8261047"/>
            <a:ext cx="14605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749800" y="8327571"/>
            <a:ext cx="952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94250" y="8261047"/>
            <a:ext cx="1079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&amp;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705350" y="8412238"/>
            <a:ext cx="107950" cy="88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549900" y="8394095"/>
            <a:ext cx="2222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Aiod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740400" y="8333619"/>
            <a:ext cx="431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Magr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943600" y="8484809"/>
            <a:ext cx="82550" cy="57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&amp;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289550" y="8055428"/>
            <a:ext cx="958850" cy="527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202787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045200" y="8551333"/>
            <a:ext cx="95250" cy="69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