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Paunikar" userId="cca8a12c58daa377" providerId="LiveId" clId="{D8BBF08B-3F92-4D72-A9B9-B574C4B9A3A9}"/>
    <pc:docChg chg="delSld modSld">
      <pc:chgData name="Sneha Paunikar" userId="cca8a12c58daa377" providerId="LiveId" clId="{D8BBF08B-3F92-4D72-A9B9-B574C4B9A3A9}" dt="2023-09-13T02:52:16.710" v="406" actId="1076"/>
      <pc:docMkLst>
        <pc:docMk/>
      </pc:docMkLst>
      <pc:sldChg chg="addSp modSp mod">
        <pc:chgData name="Sneha Paunikar" userId="cca8a12c58daa377" providerId="LiveId" clId="{D8BBF08B-3F92-4D72-A9B9-B574C4B9A3A9}" dt="2023-09-13T02:46:44.440" v="55" actId="20577"/>
        <pc:sldMkLst>
          <pc:docMk/>
          <pc:sldMk cId="578903520" sldId="261"/>
        </pc:sldMkLst>
        <pc:spChg chg="add mod">
          <ac:chgData name="Sneha Paunikar" userId="cca8a12c58daa377" providerId="LiveId" clId="{D8BBF08B-3F92-4D72-A9B9-B574C4B9A3A9}" dt="2023-09-13T02:46:44.440" v="55" actId="20577"/>
          <ac:spMkLst>
            <pc:docMk/>
            <pc:sldMk cId="578903520" sldId="261"/>
            <ac:spMk id="2" creationId="{700001CF-744F-DF89-7E9A-92AD776DB861}"/>
          </ac:spMkLst>
        </pc:spChg>
        <pc:picChg chg="mod">
          <ac:chgData name="Sneha Paunikar" userId="cca8a12c58daa377" providerId="LiveId" clId="{D8BBF08B-3F92-4D72-A9B9-B574C4B9A3A9}" dt="2023-09-13T02:45:58.107" v="2" actId="1076"/>
          <ac:picMkLst>
            <pc:docMk/>
            <pc:sldMk cId="578903520" sldId="261"/>
            <ac:picMk id="6146" creationId="{768F536F-BBD7-FA0F-C32A-3E563C8F7B54}"/>
          </ac:picMkLst>
        </pc:picChg>
      </pc:sldChg>
      <pc:sldChg chg="addSp modSp mod">
        <pc:chgData name="Sneha Paunikar" userId="cca8a12c58daa377" providerId="LiveId" clId="{D8BBF08B-3F92-4D72-A9B9-B574C4B9A3A9}" dt="2023-09-13T02:47:37.883" v="95" actId="20577"/>
        <pc:sldMkLst>
          <pc:docMk/>
          <pc:sldMk cId="1440672115" sldId="264"/>
        </pc:sldMkLst>
        <pc:spChg chg="add mod">
          <ac:chgData name="Sneha Paunikar" userId="cca8a12c58daa377" providerId="LiveId" clId="{D8BBF08B-3F92-4D72-A9B9-B574C4B9A3A9}" dt="2023-09-13T02:47:37.883" v="95" actId="20577"/>
          <ac:spMkLst>
            <pc:docMk/>
            <pc:sldMk cId="1440672115" sldId="264"/>
            <ac:spMk id="2" creationId="{CB7962F9-92FC-3C58-0F1A-4EF956D9AD61}"/>
          </ac:spMkLst>
        </pc:spChg>
      </pc:sldChg>
      <pc:sldChg chg="addSp modSp mod">
        <pc:chgData name="Sneha Paunikar" userId="cca8a12c58daa377" providerId="LiveId" clId="{D8BBF08B-3F92-4D72-A9B9-B574C4B9A3A9}" dt="2023-09-13T02:50:25.255" v="340" actId="20577"/>
        <pc:sldMkLst>
          <pc:docMk/>
          <pc:sldMk cId="1536106491" sldId="266"/>
        </pc:sldMkLst>
        <pc:spChg chg="add mod">
          <ac:chgData name="Sneha Paunikar" userId="cca8a12c58daa377" providerId="LiveId" clId="{D8BBF08B-3F92-4D72-A9B9-B574C4B9A3A9}" dt="2023-09-13T02:50:25.255" v="340" actId="20577"/>
          <ac:spMkLst>
            <pc:docMk/>
            <pc:sldMk cId="1536106491" sldId="266"/>
            <ac:spMk id="2" creationId="{1F419B55-0461-EB00-70C0-C3EE04070265}"/>
          </ac:spMkLst>
        </pc:spChg>
        <pc:picChg chg="mod">
          <ac:chgData name="Sneha Paunikar" userId="cca8a12c58daa377" providerId="LiveId" clId="{D8BBF08B-3F92-4D72-A9B9-B574C4B9A3A9}" dt="2023-09-13T02:47:57.589" v="96" actId="1076"/>
          <ac:picMkLst>
            <pc:docMk/>
            <pc:sldMk cId="1536106491" sldId="266"/>
            <ac:picMk id="10242" creationId="{3D12ECBC-5B3F-2872-707F-7B0367DD3F89}"/>
          </ac:picMkLst>
        </pc:picChg>
      </pc:sldChg>
      <pc:sldChg chg="modSp del">
        <pc:chgData name="Sneha Paunikar" userId="cca8a12c58daa377" providerId="LiveId" clId="{D8BBF08B-3F92-4D72-A9B9-B574C4B9A3A9}" dt="2023-09-13T02:51:05.490" v="342" actId="2696"/>
        <pc:sldMkLst>
          <pc:docMk/>
          <pc:sldMk cId="810293807" sldId="267"/>
        </pc:sldMkLst>
        <pc:picChg chg="mod">
          <ac:chgData name="Sneha Paunikar" userId="cca8a12c58daa377" providerId="LiveId" clId="{D8BBF08B-3F92-4D72-A9B9-B574C4B9A3A9}" dt="2023-09-13T02:50:50.767" v="341" actId="14100"/>
          <ac:picMkLst>
            <pc:docMk/>
            <pc:sldMk cId="810293807" sldId="267"/>
            <ac:picMk id="11266" creationId="{81C8AAF3-CCB3-D3B0-DA57-4386C552A67D}"/>
          </ac:picMkLst>
        </pc:picChg>
      </pc:sldChg>
      <pc:sldChg chg="modSp mod">
        <pc:chgData name="Sneha Paunikar" userId="cca8a12c58daa377" providerId="LiveId" clId="{D8BBF08B-3F92-4D72-A9B9-B574C4B9A3A9}" dt="2023-09-13T02:51:26.828" v="378" actId="20577"/>
        <pc:sldMkLst>
          <pc:docMk/>
          <pc:sldMk cId="2591111847" sldId="270"/>
        </pc:sldMkLst>
        <pc:spChg chg="mod">
          <ac:chgData name="Sneha Paunikar" userId="cca8a12c58daa377" providerId="LiveId" clId="{D8BBF08B-3F92-4D72-A9B9-B574C4B9A3A9}" dt="2023-09-13T02:51:26.828" v="378" actId="20577"/>
          <ac:spMkLst>
            <pc:docMk/>
            <pc:sldMk cId="2591111847" sldId="270"/>
            <ac:spMk id="2" creationId="{92C086D3-1D4A-DE16-3EFE-CBDA8C4E2510}"/>
          </ac:spMkLst>
        </pc:spChg>
      </pc:sldChg>
      <pc:sldChg chg="modSp mod">
        <pc:chgData name="Sneha Paunikar" userId="cca8a12c58daa377" providerId="LiveId" clId="{D8BBF08B-3F92-4D72-A9B9-B574C4B9A3A9}" dt="2023-09-13T02:51:54.372" v="404" actId="20577"/>
        <pc:sldMkLst>
          <pc:docMk/>
          <pc:sldMk cId="1205390263" sldId="272"/>
        </pc:sldMkLst>
        <pc:spChg chg="mod">
          <ac:chgData name="Sneha Paunikar" userId="cca8a12c58daa377" providerId="LiveId" clId="{D8BBF08B-3F92-4D72-A9B9-B574C4B9A3A9}" dt="2023-09-13T02:51:54.372" v="404" actId="20577"/>
          <ac:spMkLst>
            <pc:docMk/>
            <pc:sldMk cId="1205390263" sldId="272"/>
            <ac:spMk id="4" creationId="{32DBFC5F-256D-9A64-D5D7-2CF61842DCA1}"/>
          </ac:spMkLst>
        </pc:spChg>
      </pc:sldChg>
      <pc:sldChg chg="modSp">
        <pc:chgData name="Sneha Paunikar" userId="cca8a12c58daa377" providerId="LiveId" clId="{D8BBF08B-3F92-4D72-A9B9-B574C4B9A3A9}" dt="2023-09-13T02:52:16.710" v="406" actId="1076"/>
        <pc:sldMkLst>
          <pc:docMk/>
          <pc:sldMk cId="2513670024" sldId="273"/>
        </pc:sldMkLst>
        <pc:picChg chg="mod">
          <ac:chgData name="Sneha Paunikar" userId="cca8a12c58daa377" providerId="LiveId" clId="{D8BBF08B-3F92-4D72-A9B9-B574C4B9A3A9}" dt="2023-09-13T02:52:16.710" v="406" actId="1076"/>
          <ac:picMkLst>
            <pc:docMk/>
            <pc:sldMk cId="2513670024" sldId="273"/>
            <ac:picMk id="16386" creationId="{062C8F9A-F61E-F022-8EE8-3C92AC83E5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592E-65E6-55C4-DEED-2C0D58CB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7670-A2D0-FC24-2944-8885387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DC96-0113-FDB5-DE55-E9ADCB7D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A331-C706-3780-CB7A-B1887E9D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AB0C-F1B3-429B-F081-61594E63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F106-E228-BCF8-A6E5-03EE4681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E9202-3002-494C-AA61-F3E547BB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CB1F-DE18-1921-8559-9CB970EB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BD8D-2096-EC2D-5918-53D7DBBA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5362-6F91-6B1D-1607-098A6C56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9373-F677-235A-543C-75E9A95F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C7D22-23FC-7A3B-669A-83F2ABF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33C0-435B-9B63-742C-79A04C55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0E9-62E8-AEC4-2CEA-3220EB3F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E57C-793B-288B-6DF8-AD99443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C735-9218-7DF0-8901-C8C514B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C39-E343-A579-0B9E-45E0922C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E96E-26A8-F083-3876-6E01729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FF84-85FE-A445-6259-BDA2EA5A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C8A8-738B-593E-B265-FD4EAC1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9678-E120-AF51-16A2-C54DC4D5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FE11-38B0-78B4-FD13-54058163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63FB-6FE1-1ADE-4CCD-76389F2F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B53-509F-E9AF-5BB1-B1C15F0A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DEDB-85AA-97F3-30AF-2A4EB929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D935-0A02-67DD-0238-0731524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AC73-29A8-57EB-DA64-90E6D5B1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500BF-69CF-4777-BA26-4C183E81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A6315-4A27-6A9C-E8E3-EEFD1F06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148B-DD76-20BA-CD4C-4FF7CFB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A796-A5A3-8F22-7598-844F45D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74C5-3889-643B-3000-7C015B8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A7FD-A9DC-16A4-EB80-5C2A33F3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43E7-B83A-789B-6888-1769A725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4E52F-7FC1-8DD4-B267-A4977D99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0CAFE-9B8F-63D6-B7DB-194FEDA3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5F584-C40E-1939-63A5-81EC012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9C7D-7C7E-7086-6B3C-40034F0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E071-A771-7B32-8367-A9BF5D1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A8E-0C7C-0E9E-F656-26F272B3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2A308-2E1C-0850-A7A0-C49ADED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FF57C-750A-E874-57D7-1B88F8B7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BF8EB-EE3B-8AFD-B0E6-A3097D4A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1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C866E-273C-962A-F78A-A8EA3781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5299-356A-D78C-8798-92079282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D64B-A040-1A31-7D06-7940A06C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D460-34EC-4C8C-F7C7-5368A3FB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0793-A68B-B742-EE22-ED5F7F61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AB946-3D66-DDF2-642D-EA7B98F7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D61-3BCE-86FE-C74E-B2D47082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0775-D25A-CEC8-1003-A8A679F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1F13-1169-F148-46BF-9FF2804E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79E-50F7-66F8-997D-31CF52B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1A1A-B8F0-D120-B851-C7E383C63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6066-3FB8-72D3-2C57-DFBD150C4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CFCB-5841-7C86-3CC2-9E8426C7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DA605-F85F-7F0B-0CDA-B0A45D5F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CBDC5-9481-7471-8EEA-DC056B7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82BD4-69BC-390F-054C-076DCEE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B3F5-CB94-494D-DDA5-FCD53E0C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253B-AD22-3F53-CB36-99EEA089D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9A17-F7BE-48FA-AC3C-DC67014A0DE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9153-509B-0271-347F-FDEFAF1E8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0125-AF88-C3DA-FBE1-2DFCFDCAB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55F5-EB07-4119-9EF1-5BDA9BCD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E1C60-6353-A12A-F461-06057D09792E}"/>
              </a:ext>
            </a:extLst>
          </p:cNvPr>
          <p:cNvSpPr txBox="1"/>
          <p:nvPr/>
        </p:nvSpPr>
        <p:spPr>
          <a:xfrm>
            <a:off x="215757" y="308224"/>
            <a:ext cx="11352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HIKES PROJECT 2</a:t>
            </a:r>
          </a:p>
          <a:p>
            <a:pPr algn="ctr"/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ROSSMANN PHARMACEUTICALS PROJECT</a:t>
            </a:r>
          </a:p>
          <a:p>
            <a:pPr algn="ctr"/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By – Bhavesh M Baghele</a:t>
            </a:r>
          </a:p>
        </p:txBody>
      </p:sp>
      <p:pic>
        <p:nvPicPr>
          <p:cNvPr id="28674" name="Picture 2" descr="Rossmann (company) - Wikipedia">
            <a:extLst>
              <a:ext uri="{FF2B5EF4-FFF2-40B4-BE49-F238E27FC236}">
                <a16:creationId xmlns:a16="http://schemas.microsoft.com/office/drawing/2014/main" id="{AF1BD251-13CB-DCA7-7554-DC87BDA9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5" y="2501504"/>
            <a:ext cx="4013154" cy="38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4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D12ECBC-5B3F-2872-707F-7B0367DD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10" y="134795"/>
            <a:ext cx="6705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419B55-0461-EB00-70C0-C3EE04070265}"/>
              </a:ext>
            </a:extLst>
          </p:cNvPr>
          <p:cNvSpPr txBox="1"/>
          <p:nvPr/>
        </p:nvSpPr>
        <p:spPr>
          <a:xfrm>
            <a:off x="369870" y="5722706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seen that Average Sales During Holiday Period is more as compared to a Regular Day and Before and After </a:t>
            </a:r>
            <a:r>
              <a:rPr lang="en-IN" dirty="0" err="1"/>
              <a:t>Holiday.Moreover</a:t>
            </a:r>
            <a:r>
              <a:rPr lang="en-IN" dirty="0"/>
              <a:t> we can see that sales is more on a regular day when compared with a day before or after Holiday.</a:t>
            </a:r>
          </a:p>
        </p:txBody>
      </p:sp>
    </p:spTree>
    <p:extLst>
      <p:ext uri="{BB962C8B-B14F-4D97-AF65-F5344CB8AC3E}">
        <p14:creationId xmlns:p14="http://schemas.microsoft.com/office/powerpoint/2010/main" val="15361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086D3-1D4A-DE16-3EFE-CBDA8C4E2510}"/>
              </a:ext>
            </a:extLst>
          </p:cNvPr>
          <p:cNvSpPr txBox="1"/>
          <p:nvPr/>
        </p:nvSpPr>
        <p:spPr>
          <a:xfrm>
            <a:off x="287676" y="452063"/>
            <a:ext cx="10952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MODEL PREDICTION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Regression Model MSE -&gt; 2.707</a:t>
            </a:r>
          </a:p>
          <a:p>
            <a:r>
              <a:rPr lang="en-IN" dirty="0"/>
              <a:t>Random Forest MSE -&gt; 0.285</a:t>
            </a:r>
          </a:p>
          <a:p>
            <a:endParaRPr lang="en-IN" dirty="0"/>
          </a:p>
          <a:p>
            <a:r>
              <a:rPr lang="en-US" dirty="0"/>
              <a:t># Save the model using pickle</a:t>
            </a:r>
          </a:p>
          <a:p>
            <a:r>
              <a:rPr lang="en-US" dirty="0"/>
              <a:t>import pickle</a:t>
            </a:r>
          </a:p>
          <a:p>
            <a:r>
              <a:rPr lang="en-US" dirty="0"/>
              <a:t>with open('</a:t>
            </a:r>
            <a:r>
              <a:rPr lang="en-US" dirty="0" err="1"/>
              <a:t>forest_regressor.pickle</a:t>
            </a:r>
            <a:r>
              <a:rPr lang="en-US" dirty="0"/>
              <a:t>', '</a:t>
            </a:r>
            <a:r>
              <a:rPr lang="en-US" dirty="0" err="1"/>
              <a:t>wb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pickle.dump</a:t>
            </a:r>
            <a:r>
              <a:rPr lang="en-US" dirty="0"/>
              <a:t>(model, f)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DBFC5F-256D-9A64-D5D7-2CF61842DCA1}"/>
              </a:ext>
            </a:extLst>
          </p:cNvPr>
          <p:cNvSpPr txBox="1"/>
          <p:nvPr/>
        </p:nvSpPr>
        <p:spPr>
          <a:xfrm>
            <a:off x="308225" y="441789"/>
            <a:ext cx="11578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RNN and LSTM Prediction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MSE OF RNN </a:t>
            </a:r>
            <a:r>
              <a:rPr lang="en-IN" dirty="0">
                <a:sym typeface="Wingdings" panose="05000000000000000000" pitchFamily="2" charset="2"/>
              </a:rPr>
              <a:t> 2.0429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MSE OF LSTM -&gt; 6.072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39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62C8F9A-F61E-F022-8EE8-3C92AC83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04" y="690349"/>
            <a:ext cx="81819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5982A008-AF32-AC10-A52D-6F806498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19125"/>
            <a:ext cx="113061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7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0CB9596-1989-3B18-6D05-B98D48C7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823913"/>
            <a:ext cx="84296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2A602028-0345-EDD1-BDDA-250D9E16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23913"/>
            <a:ext cx="80581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6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C567FB6-0BE5-886D-311D-5C87FC27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23913"/>
            <a:ext cx="83439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9FDC842E-E7AE-0607-EA40-B4E5E1DA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357313"/>
            <a:ext cx="53721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5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2850B41-E06F-0D85-760B-FCE1248D6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0"/>
            <a:ext cx="10321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A054FB-3DA2-34EC-028C-81C2CE06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17170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34A70-7E17-B751-BE01-61804328B83A}"/>
              </a:ext>
            </a:extLst>
          </p:cNvPr>
          <p:cNvSpPr txBox="1"/>
          <p:nvPr/>
        </p:nvSpPr>
        <p:spPr>
          <a:xfrm>
            <a:off x="636998" y="472611"/>
            <a:ext cx="1056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PROMO IN TRAIN AND TEST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A7F87-9A24-1C39-6C41-4B7A190614E0}"/>
              </a:ext>
            </a:extLst>
          </p:cNvPr>
          <p:cNvSpPr txBox="1"/>
          <p:nvPr/>
        </p:nvSpPr>
        <p:spPr>
          <a:xfrm>
            <a:off x="1222625" y="5558319"/>
            <a:ext cx="1038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that Promotion is evenly distributed in Train as well as Test Data</a:t>
            </a:r>
          </a:p>
        </p:txBody>
      </p:sp>
    </p:spTree>
    <p:extLst>
      <p:ext uri="{BB962C8B-B14F-4D97-AF65-F5344CB8AC3E}">
        <p14:creationId xmlns:p14="http://schemas.microsoft.com/office/powerpoint/2010/main" val="353268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CD7AAC33-3BE0-87EA-5D72-400B52D9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0"/>
            <a:ext cx="10321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5B4AD12-FBDA-3FDA-0BD8-21BBBD7C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3913"/>
            <a:ext cx="8143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3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8161B83A-E912-6C66-B4BE-C76E0C21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123950"/>
            <a:ext cx="55911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7B6CB59D-8A6B-89FA-67F4-4AFA1A1A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823913"/>
            <a:ext cx="95154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A13DB0D4-A3CE-121E-C31C-EEAB4A68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823913"/>
            <a:ext cx="95154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0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230CAB-1AD1-355C-A186-3D79A99A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652588"/>
            <a:ext cx="48291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BB9EC-DBB2-61FA-EA74-BF5A2E750D15}"/>
              </a:ext>
            </a:extLst>
          </p:cNvPr>
          <p:cNvSpPr txBox="1"/>
          <p:nvPr/>
        </p:nvSpPr>
        <p:spPr>
          <a:xfrm>
            <a:off x="575353" y="431515"/>
            <a:ext cx="1085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Sales </a:t>
            </a:r>
            <a:r>
              <a:rPr lang="en-IN" dirty="0" err="1"/>
              <a:t>Behavior</a:t>
            </a:r>
            <a:r>
              <a:rPr lang="en-IN" dirty="0"/>
              <a:t> - Holidays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E058-EB9C-2B1A-822B-2FD4C3E50AA5}"/>
              </a:ext>
            </a:extLst>
          </p:cNvPr>
          <p:cNvSpPr txBox="1"/>
          <p:nvPr/>
        </p:nvSpPr>
        <p:spPr>
          <a:xfrm>
            <a:off x="503434" y="5722706"/>
            <a:ext cx="1126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Sales Before Holiday is high, During Holiday is Low and After holiday is slightly more than in During Holiday</a:t>
            </a:r>
          </a:p>
        </p:txBody>
      </p:sp>
    </p:spTree>
    <p:extLst>
      <p:ext uri="{BB962C8B-B14F-4D97-AF65-F5344CB8AC3E}">
        <p14:creationId xmlns:p14="http://schemas.microsoft.com/office/powerpoint/2010/main" val="23256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64DF93D-3FC1-7129-1F3D-18C32B1D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38263"/>
            <a:ext cx="4762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022C6-5172-A8E0-CF46-A5E844945689}"/>
              </a:ext>
            </a:extLst>
          </p:cNvPr>
          <p:cNvSpPr txBox="1"/>
          <p:nvPr/>
        </p:nvSpPr>
        <p:spPr>
          <a:xfrm>
            <a:off x="369870" y="318499"/>
            <a:ext cx="113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Number of Customers on Special Occasions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C83E3-6B36-C510-1684-B472F61356AB}"/>
              </a:ext>
            </a:extLst>
          </p:cNvPr>
          <p:cNvSpPr txBox="1"/>
          <p:nvPr/>
        </p:nvSpPr>
        <p:spPr>
          <a:xfrm>
            <a:off x="226031" y="5712969"/>
            <a:ext cx="1159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seen the Average Number of Customers is more During </a:t>
            </a:r>
            <a:r>
              <a:rPr lang="en-IN" dirty="0" err="1"/>
              <a:t>Hallowen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2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0C1261C-1C93-33CB-6CEF-C84D255A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409700"/>
            <a:ext cx="678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59FD2-B881-F254-C66E-DF1E61FFDEDE}"/>
              </a:ext>
            </a:extLst>
          </p:cNvPr>
          <p:cNvSpPr txBox="1"/>
          <p:nvPr/>
        </p:nvSpPr>
        <p:spPr>
          <a:xfrm>
            <a:off x="441789" y="308225"/>
            <a:ext cx="113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Sales and Customers During Promo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0C994-ADCB-3579-1978-74067319E1B0}"/>
              </a:ext>
            </a:extLst>
          </p:cNvPr>
          <p:cNvSpPr txBox="1"/>
          <p:nvPr/>
        </p:nvSpPr>
        <p:spPr>
          <a:xfrm>
            <a:off x="441789" y="5723243"/>
            <a:ext cx="1152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clearly seen that when Promo is there Average No. of Customers and Average Sales is high.</a:t>
            </a:r>
          </a:p>
        </p:txBody>
      </p:sp>
    </p:spTree>
    <p:extLst>
      <p:ext uri="{BB962C8B-B14F-4D97-AF65-F5344CB8AC3E}">
        <p14:creationId xmlns:p14="http://schemas.microsoft.com/office/powerpoint/2010/main" val="19222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68F536F-BBD7-FA0F-C32A-3E563C8F7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" y="1666875"/>
            <a:ext cx="98964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001CF-744F-DF89-7E9A-92AD776DB861}"/>
              </a:ext>
            </a:extLst>
          </p:cNvPr>
          <p:cNvSpPr txBox="1"/>
          <p:nvPr/>
        </p:nvSpPr>
        <p:spPr>
          <a:xfrm>
            <a:off x="606175" y="482885"/>
            <a:ext cx="1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and Customer chart from 2013-01 to 2015-09</a:t>
            </a:r>
          </a:p>
        </p:txBody>
      </p:sp>
    </p:spTree>
    <p:extLst>
      <p:ext uri="{BB962C8B-B14F-4D97-AF65-F5344CB8AC3E}">
        <p14:creationId xmlns:p14="http://schemas.microsoft.com/office/powerpoint/2010/main" val="578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AF8005-64F8-2DEA-FB63-071F877B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90675"/>
            <a:ext cx="41624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86716-1692-C4FC-6064-168D4DDF2BB9}"/>
              </a:ext>
            </a:extLst>
          </p:cNvPr>
          <p:cNvSpPr txBox="1"/>
          <p:nvPr/>
        </p:nvSpPr>
        <p:spPr>
          <a:xfrm>
            <a:off x="482885" y="421240"/>
            <a:ext cx="109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	Sales on State Holiday</a:t>
            </a:r>
          </a:p>
        </p:txBody>
      </p:sp>
    </p:spTree>
    <p:extLst>
      <p:ext uri="{BB962C8B-B14F-4D97-AF65-F5344CB8AC3E}">
        <p14:creationId xmlns:p14="http://schemas.microsoft.com/office/powerpoint/2010/main" val="16295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0599B75-65C7-9F6F-FE61-F0BE8785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1566863"/>
            <a:ext cx="52292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962F9-92FC-3C58-0F1A-4EF956D9AD61}"/>
              </a:ext>
            </a:extLst>
          </p:cNvPr>
          <p:cNvSpPr txBox="1"/>
          <p:nvPr/>
        </p:nvSpPr>
        <p:spPr>
          <a:xfrm>
            <a:off x="636998" y="349321"/>
            <a:ext cx="1045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Sales when Store Open vs Closed</a:t>
            </a:r>
          </a:p>
        </p:txBody>
      </p:sp>
    </p:spTree>
    <p:extLst>
      <p:ext uri="{BB962C8B-B14F-4D97-AF65-F5344CB8AC3E}">
        <p14:creationId xmlns:p14="http://schemas.microsoft.com/office/powerpoint/2010/main" val="14406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C8FA78E-F063-EEB2-D8B6-7FFCF9FB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833438"/>
            <a:ext cx="82677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3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232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Paunikar</dc:creator>
  <cp:lastModifiedBy>Sneha Paunikar</cp:lastModifiedBy>
  <cp:revision>3</cp:revision>
  <dcterms:created xsi:type="dcterms:W3CDTF">2023-09-12T08:48:12Z</dcterms:created>
  <dcterms:modified xsi:type="dcterms:W3CDTF">2023-09-13T02:53:03Z</dcterms:modified>
</cp:coreProperties>
</file>