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64" r:id="rId9"/>
    <p:sldId id="262" r:id="rId10"/>
    <p:sldId id="266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阳" initials="汪" lastIdx="1" clrIdx="0">
    <p:extLst>
      <p:ext uri="{19B8F6BF-5375-455C-9EA6-DF929625EA0E}">
        <p15:presenceInfo xmlns:p15="http://schemas.microsoft.com/office/powerpoint/2012/main" userId="ee8fd0cf9d707f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9T19:42:39.574" idx="1">
    <p:pos x="7680" y="0"/>
    <p:text>使用插件完成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6C849-6C40-40EB-B3DA-46B9412D1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E700CA-410A-4A2F-B747-11A0586C6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7E341-ED84-450F-8403-32A8DAA4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68865-CDD5-4C25-BCEE-BA4FAF5D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9D8A8-FFE3-404E-9985-84AC0B62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021C-CB6F-45AC-B142-B143B35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A6150-E024-420F-8953-B8AA46C4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7BE4D-4070-41FA-B274-010E9991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810B8-F093-4156-9707-6D3EFFF2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DD981-1227-4624-BF0D-6E3E5F0E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7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3B26A0-A412-428C-A885-175BDE9CB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183788-BAEB-4E9D-9741-EA825A980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44808-8998-4700-9579-33987030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8F772-7B5D-4CEE-8C34-8C7424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4D08-0E7F-4583-96AD-C70FC280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A10FA-7BDC-4AF8-9A95-A855A23D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A41E-2ACC-459C-A383-3F8DFD89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29A4F-A3BC-456C-A214-3576B376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104D9-7724-4AC8-8D49-DA1F037C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94FF-A336-4771-A948-DC067272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EF2ED-FEA0-4908-93A1-F16F231F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68416-4995-4E33-847D-EEF72A4A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4B67-5BE0-4968-8522-2B5CA5DA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781CA-74AD-44BA-B843-B7E468D1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08F8F-FA24-43D8-AAA2-8C4DD60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1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1A8-FACA-4C6B-B0FA-4729BE58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D0292-049F-41B1-A1E3-4941A7747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CBEB5-6D17-4E5C-B137-E03AD7CC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CC76A-7929-4341-ACA6-E1C894D4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610E0-CC9D-4210-A1A8-8E2ABB7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37D2B-7AF0-4DEF-8D3A-9376C4F5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4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EF6C3-B541-45DD-8A5D-CC229396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F827A-F0CB-4C08-882B-DF4B1BE2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91E50-B691-41FF-A4DE-A4438472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51825A-BA5F-4A55-928E-0B76F7E5E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3C75-A374-4D25-8C79-56AC9ACA2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8048C1-D4AA-4B8D-BC48-25534182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6C500E-3E9B-44EB-8BB6-EE175148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DC0B48-F2D1-4C2E-9F9A-E768721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5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FFA36-A7B5-414A-BFBB-DE0EE181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F004D-0091-4D99-9FD1-B4FBDEE1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768890-0754-4D85-A90C-D0C718A6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1C9DB-9AB6-4ECF-ABE1-7D2F930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ECAB2B-3B47-4C97-832F-23C99AB8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73D3F8-EF2B-43A4-90C0-7FF30BA2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BBA39-D194-4475-A1A1-649BE254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9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6FFA2-7E5F-4412-A122-4E5404E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7DA58-1FC6-46D4-8AC8-7FFE4141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197B46-C171-466D-BF5D-4E6AD3748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76DF7-713A-4BC8-91E2-D2A1B8FE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DE7EA-C215-4771-9FF6-E6DB7045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20975-8695-4B2D-A8E0-50FCA7F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35071-38D2-4662-8E84-8CA154F1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3281DD-CBED-45DB-8DE6-0BE04F125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06FA6-5BCB-4906-A85C-36C3B2B7B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A5875-C60D-454D-B3E8-6D91C1C7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A3085-CFDF-40A1-A3EC-017DAB90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5150B-9C3B-46E2-8BD6-58BD1CF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4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10D82-72BA-4FB3-AE19-3206279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CC13F-B29E-4EBC-8FFE-D315D779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00D1B-2333-4969-9DA9-4A6AA47A7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79C0-828A-49B0-A613-D6AE1344956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345B4-8700-402E-A552-68F314BE0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4D4DA-C681-4E53-9578-7F057F0E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E734-5BE9-4DFA-9933-49E59EFE3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36B4D8-190A-4EDB-AE94-19F3B2FCB5C2}"/>
              </a:ext>
            </a:extLst>
          </p:cNvPr>
          <p:cNvSpPr/>
          <p:nvPr/>
        </p:nvSpPr>
        <p:spPr>
          <a:xfrm>
            <a:off x="2105636" y="562060"/>
            <a:ext cx="7726260" cy="51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23EBCF-5141-4809-85A6-63FEAB2E1BFC}"/>
              </a:ext>
            </a:extLst>
          </p:cNvPr>
          <p:cNvSpPr/>
          <p:nvPr/>
        </p:nvSpPr>
        <p:spPr>
          <a:xfrm>
            <a:off x="4337109" y="1077981"/>
            <a:ext cx="3280095" cy="44168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D3DB66-50F4-4F62-AAB0-197227512FDC}"/>
              </a:ext>
            </a:extLst>
          </p:cNvPr>
          <p:cNvSpPr/>
          <p:nvPr/>
        </p:nvSpPr>
        <p:spPr>
          <a:xfrm>
            <a:off x="4328720" y="1077984"/>
            <a:ext cx="1644242" cy="46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328EDD-F18D-4EF3-A4B4-6A5EBD425929}"/>
              </a:ext>
            </a:extLst>
          </p:cNvPr>
          <p:cNvSpPr/>
          <p:nvPr/>
        </p:nvSpPr>
        <p:spPr>
          <a:xfrm>
            <a:off x="5972962" y="1077984"/>
            <a:ext cx="1635853" cy="4655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F119A6-364C-4387-9399-183009EBF5DC}"/>
              </a:ext>
            </a:extLst>
          </p:cNvPr>
          <p:cNvSpPr/>
          <p:nvPr/>
        </p:nvSpPr>
        <p:spPr>
          <a:xfrm>
            <a:off x="4823666" y="1631673"/>
            <a:ext cx="2290195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昵称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390CC5-9918-4DAC-B83E-5502652EBA33}"/>
              </a:ext>
            </a:extLst>
          </p:cNvPr>
          <p:cNvSpPr/>
          <p:nvPr/>
        </p:nvSpPr>
        <p:spPr>
          <a:xfrm>
            <a:off x="4823665" y="2002870"/>
            <a:ext cx="2290195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邮箱地址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D75E3-D677-489B-9C4E-7C33D227D72F}"/>
              </a:ext>
            </a:extLst>
          </p:cNvPr>
          <p:cNvSpPr/>
          <p:nvPr/>
        </p:nvSpPr>
        <p:spPr>
          <a:xfrm>
            <a:off x="4823664" y="2388242"/>
            <a:ext cx="2290195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设置密码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3C5F6B-9F18-47F1-9A77-65FF66B15A74}"/>
              </a:ext>
            </a:extLst>
          </p:cNvPr>
          <p:cNvSpPr/>
          <p:nvPr/>
        </p:nvSpPr>
        <p:spPr>
          <a:xfrm>
            <a:off x="4823663" y="2817914"/>
            <a:ext cx="2290196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确认密码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DB89F8-A320-4A09-BE88-6CA6AAD9F140}"/>
              </a:ext>
            </a:extLst>
          </p:cNvPr>
          <p:cNvSpPr/>
          <p:nvPr/>
        </p:nvSpPr>
        <p:spPr>
          <a:xfrm>
            <a:off x="4823663" y="3286384"/>
            <a:ext cx="2290196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发送验证码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51EA8C-92CD-4976-B0D4-A1D711966A3B}"/>
              </a:ext>
            </a:extLst>
          </p:cNvPr>
          <p:cNvSpPr/>
          <p:nvPr/>
        </p:nvSpPr>
        <p:spPr>
          <a:xfrm>
            <a:off x="4823663" y="3709217"/>
            <a:ext cx="2290196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Chapcha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验证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2D8BD5A-B9E7-4428-9DFA-6BB37F81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3" y="4659033"/>
            <a:ext cx="2290196" cy="80903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F4F7C7F-EFA3-4FDD-81F8-AC26CD8064E9}"/>
              </a:ext>
            </a:extLst>
          </p:cNvPr>
          <p:cNvSpPr/>
          <p:nvPr/>
        </p:nvSpPr>
        <p:spPr>
          <a:xfrm>
            <a:off x="5469622" y="4237262"/>
            <a:ext cx="1006679" cy="25636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01162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74C300A9-3346-4C37-B899-D04A2E812365}"/>
              </a:ext>
            </a:extLst>
          </p:cNvPr>
          <p:cNvSpPr/>
          <p:nvPr/>
        </p:nvSpPr>
        <p:spPr>
          <a:xfrm>
            <a:off x="0" y="5616"/>
            <a:ext cx="12192000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B74B4E-1043-48BB-8DD6-A59519768A05}"/>
              </a:ext>
            </a:extLst>
          </p:cNvPr>
          <p:cNvSpPr txBox="1"/>
          <p:nvPr/>
        </p:nvSpPr>
        <p:spPr>
          <a:xfrm>
            <a:off x="161249" y="3080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文章页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9CE97EF-B530-4FEB-B944-B5AAF0C17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9" y="114863"/>
            <a:ext cx="533548" cy="443264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F05A7284-BBFA-4A63-83A4-1843C7683CDE}"/>
              </a:ext>
            </a:extLst>
          </p:cNvPr>
          <p:cNvSpPr/>
          <p:nvPr/>
        </p:nvSpPr>
        <p:spPr>
          <a:xfrm>
            <a:off x="9450112" y="145286"/>
            <a:ext cx="422114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F6EDFFF-2C79-4FB7-BD86-2C3F9008323A}"/>
              </a:ext>
            </a:extLst>
          </p:cNvPr>
          <p:cNvSpPr/>
          <p:nvPr/>
        </p:nvSpPr>
        <p:spPr>
          <a:xfrm>
            <a:off x="5066465" y="259866"/>
            <a:ext cx="1675138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8E0AAE6-90BA-463A-AEE1-13142252DA3E}"/>
              </a:ext>
            </a:extLst>
          </p:cNvPr>
          <p:cNvSpPr/>
          <p:nvPr/>
        </p:nvSpPr>
        <p:spPr>
          <a:xfrm>
            <a:off x="-32005" y="6066453"/>
            <a:ext cx="12256008" cy="7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90304A-946D-4C9B-905F-0D2E4BD2EDCB}"/>
              </a:ext>
            </a:extLst>
          </p:cNvPr>
          <p:cNvSpPr txBox="1"/>
          <p:nvPr/>
        </p:nvSpPr>
        <p:spPr>
          <a:xfrm>
            <a:off x="2057610" y="63862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55C037-0929-48C8-BED3-46D76C3C8B45}"/>
              </a:ext>
            </a:extLst>
          </p:cNvPr>
          <p:cNvSpPr txBox="1"/>
          <p:nvPr/>
        </p:nvSpPr>
        <p:spPr>
          <a:xfrm>
            <a:off x="5060570" y="639365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C039E0-80C6-4223-82B6-B0E1B61FAFDC}"/>
              </a:ext>
            </a:extLst>
          </p:cNvPr>
          <p:cNvSpPr txBox="1"/>
          <p:nvPr/>
        </p:nvSpPr>
        <p:spPr>
          <a:xfrm>
            <a:off x="7900525" y="643899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95DEFD8-8424-4011-8D63-825005837906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-32005" y="6450276"/>
            <a:ext cx="12256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493AA8F-762D-4642-90B5-FCCD4D5475B6}"/>
              </a:ext>
            </a:extLst>
          </p:cNvPr>
          <p:cNvSpPr txBox="1"/>
          <p:nvPr/>
        </p:nvSpPr>
        <p:spPr>
          <a:xfrm>
            <a:off x="4746110" y="603504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E762CA-5768-471A-8A94-1952A162B7A4}"/>
              </a:ext>
            </a:extLst>
          </p:cNvPr>
          <p:cNvSpPr/>
          <p:nvPr/>
        </p:nvSpPr>
        <p:spPr>
          <a:xfrm>
            <a:off x="2571302" y="310825"/>
            <a:ext cx="749795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58EDF6D-4CAC-4CB4-8D8F-9EF329A71BBA}"/>
              </a:ext>
            </a:extLst>
          </p:cNvPr>
          <p:cNvSpPr/>
          <p:nvPr/>
        </p:nvSpPr>
        <p:spPr>
          <a:xfrm>
            <a:off x="3235648" y="298542"/>
            <a:ext cx="749795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6C277F0-F728-460D-A00C-A8D4D1DB2CD1}"/>
              </a:ext>
            </a:extLst>
          </p:cNvPr>
          <p:cNvSpPr/>
          <p:nvPr/>
        </p:nvSpPr>
        <p:spPr>
          <a:xfrm>
            <a:off x="10044528" y="223177"/>
            <a:ext cx="103201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531C077-001C-492A-927F-9E4D55E963F9}"/>
              </a:ext>
            </a:extLst>
          </p:cNvPr>
          <p:cNvSpPr/>
          <p:nvPr/>
        </p:nvSpPr>
        <p:spPr>
          <a:xfrm>
            <a:off x="7833760" y="167659"/>
            <a:ext cx="1322268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6A6D6F-E6BD-4AB3-98EB-0E142E6281D8}"/>
              </a:ext>
            </a:extLst>
          </p:cNvPr>
          <p:cNvSpPr/>
          <p:nvPr/>
        </p:nvSpPr>
        <p:spPr>
          <a:xfrm>
            <a:off x="1033604" y="640532"/>
            <a:ext cx="10042934" cy="437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9839529-1BEF-4E19-98F0-F4FA7FF5CF4A}"/>
              </a:ext>
            </a:extLst>
          </p:cNvPr>
          <p:cNvSpPr/>
          <p:nvPr/>
        </p:nvSpPr>
        <p:spPr>
          <a:xfrm>
            <a:off x="4589650" y="735858"/>
            <a:ext cx="2565751" cy="545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标题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3BCA299-3584-401F-8ABC-A3BE8BE38511}"/>
              </a:ext>
            </a:extLst>
          </p:cNvPr>
          <p:cNvSpPr/>
          <p:nvPr/>
        </p:nvSpPr>
        <p:spPr>
          <a:xfrm>
            <a:off x="2774381" y="2211814"/>
            <a:ext cx="6867107" cy="253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正文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2305A6-522D-4BE8-AFB2-BE660C47F379}"/>
              </a:ext>
            </a:extLst>
          </p:cNvPr>
          <p:cNvSpPr/>
          <p:nvPr/>
        </p:nvSpPr>
        <p:spPr>
          <a:xfrm>
            <a:off x="2067207" y="5494428"/>
            <a:ext cx="8094605" cy="53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评论区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9745F59-4A1A-4844-8AE0-8D0A82D617DC}"/>
              </a:ext>
            </a:extLst>
          </p:cNvPr>
          <p:cNvSpPr/>
          <p:nvPr/>
        </p:nvSpPr>
        <p:spPr>
          <a:xfrm>
            <a:off x="7600165" y="1545327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收藏数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CB5E45B-E617-4406-BFF6-D9FE409791E5}"/>
              </a:ext>
            </a:extLst>
          </p:cNvPr>
          <p:cNvSpPr/>
          <p:nvPr/>
        </p:nvSpPr>
        <p:spPr>
          <a:xfrm>
            <a:off x="6530966" y="1543894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点赞数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46EBD0C-06EE-498A-94CC-13C78136AD83}"/>
              </a:ext>
            </a:extLst>
          </p:cNvPr>
          <p:cNvSpPr/>
          <p:nvPr/>
        </p:nvSpPr>
        <p:spPr>
          <a:xfrm>
            <a:off x="8669364" y="1563307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评论数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D4D9CC0-FB8D-4E6C-B44B-7AD0FFFCDD03}"/>
              </a:ext>
            </a:extLst>
          </p:cNvPr>
          <p:cNvSpPr/>
          <p:nvPr/>
        </p:nvSpPr>
        <p:spPr>
          <a:xfrm>
            <a:off x="7749766" y="5076041"/>
            <a:ext cx="1068309" cy="32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点赞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2172F38-7226-41E8-9B8B-5DF4FD1B18B1}"/>
              </a:ext>
            </a:extLst>
          </p:cNvPr>
          <p:cNvSpPr/>
          <p:nvPr/>
        </p:nvSpPr>
        <p:spPr>
          <a:xfrm>
            <a:off x="8917010" y="5084881"/>
            <a:ext cx="1068309" cy="32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收藏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07C1B1C-6F33-484E-A4C2-218C41205B41}"/>
              </a:ext>
            </a:extLst>
          </p:cNvPr>
          <p:cNvSpPr/>
          <p:nvPr/>
        </p:nvSpPr>
        <p:spPr>
          <a:xfrm>
            <a:off x="2067207" y="5076041"/>
            <a:ext cx="1068309" cy="322922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D0CC4BC-54E0-456F-9EAE-CB2D466E74B0}"/>
              </a:ext>
            </a:extLst>
          </p:cNvPr>
          <p:cNvSpPr/>
          <p:nvPr/>
        </p:nvSpPr>
        <p:spPr>
          <a:xfrm>
            <a:off x="1920078" y="1303163"/>
            <a:ext cx="1211717" cy="22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作者昵称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EECBA3E-FE45-4F43-827E-8E1B0D0837AC}"/>
              </a:ext>
            </a:extLst>
          </p:cNvPr>
          <p:cNvSpPr/>
          <p:nvPr/>
        </p:nvSpPr>
        <p:spPr>
          <a:xfrm>
            <a:off x="1489831" y="1237624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7D7ECFB-28EC-4CE7-9FF8-660F1D0CD8BC}"/>
              </a:ext>
            </a:extLst>
          </p:cNvPr>
          <p:cNvSpPr/>
          <p:nvPr/>
        </p:nvSpPr>
        <p:spPr>
          <a:xfrm>
            <a:off x="2690663" y="1839515"/>
            <a:ext cx="6950826" cy="2741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AAEB9E9-99D2-4635-9A6E-B0A8858CDD05}"/>
              </a:ext>
            </a:extLst>
          </p:cNvPr>
          <p:cNvSpPr/>
          <p:nvPr/>
        </p:nvSpPr>
        <p:spPr>
          <a:xfrm>
            <a:off x="2789934" y="1880576"/>
            <a:ext cx="600508" cy="19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标签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C256BD2-86D7-47C0-B4E7-CE35759188F8}"/>
              </a:ext>
            </a:extLst>
          </p:cNvPr>
          <p:cNvSpPr/>
          <p:nvPr/>
        </p:nvSpPr>
        <p:spPr>
          <a:xfrm>
            <a:off x="3489713" y="1913409"/>
            <a:ext cx="600508" cy="14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标签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AD91784-66DD-4D70-8C85-51DD4A8468D0}"/>
              </a:ext>
            </a:extLst>
          </p:cNvPr>
          <p:cNvSpPr/>
          <p:nvPr/>
        </p:nvSpPr>
        <p:spPr>
          <a:xfrm>
            <a:off x="4123792" y="1905614"/>
            <a:ext cx="600508" cy="14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标签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BBA35E-D7AC-408F-A6CD-7A67BB56AC6C}"/>
              </a:ext>
            </a:extLst>
          </p:cNvPr>
          <p:cNvSpPr/>
          <p:nvPr/>
        </p:nvSpPr>
        <p:spPr>
          <a:xfrm>
            <a:off x="4123792" y="1531728"/>
            <a:ext cx="973328" cy="22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发布时间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484D691-EB99-4C5D-9832-AD6B051EC485}"/>
              </a:ext>
            </a:extLst>
          </p:cNvPr>
          <p:cNvSpPr/>
          <p:nvPr/>
        </p:nvSpPr>
        <p:spPr>
          <a:xfrm>
            <a:off x="5207454" y="1546434"/>
            <a:ext cx="1212135" cy="21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最后修改时间</a:t>
            </a:r>
          </a:p>
        </p:txBody>
      </p:sp>
    </p:spTree>
    <p:extLst>
      <p:ext uri="{BB962C8B-B14F-4D97-AF65-F5344CB8AC3E}">
        <p14:creationId xmlns:p14="http://schemas.microsoft.com/office/powerpoint/2010/main" val="270206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B5D5E4-17A7-4C18-A6EA-B3CA551A8C05}"/>
              </a:ext>
            </a:extLst>
          </p:cNvPr>
          <p:cNvSpPr/>
          <p:nvPr/>
        </p:nvSpPr>
        <p:spPr>
          <a:xfrm>
            <a:off x="968464" y="1062876"/>
            <a:ext cx="7022969" cy="462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474DFC0-994A-4D15-A955-93443F22787E}"/>
              </a:ext>
            </a:extLst>
          </p:cNvPr>
          <p:cNvSpPr/>
          <p:nvPr/>
        </p:nvSpPr>
        <p:spPr>
          <a:xfrm>
            <a:off x="1189691" y="1287392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下🙍‍♂️</a:t>
            </a:r>
          </a:p>
        </p:txBody>
      </p:sp>
      <p:sp>
        <p:nvSpPr>
          <p:cNvPr id="6" name="文本框 30">
            <a:extLst>
              <a:ext uri="{FF2B5EF4-FFF2-40B4-BE49-F238E27FC236}">
                <a16:creationId xmlns:a16="http://schemas.microsoft.com/office/drawing/2014/main" id="{57E1323A-FF03-47E6-9936-8335F3229A29}"/>
              </a:ext>
            </a:extLst>
          </p:cNvPr>
          <p:cNvSpPr txBox="1"/>
          <p:nvPr/>
        </p:nvSpPr>
        <p:spPr>
          <a:xfrm>
            <a:off x="1549691" y="1278060"/>
            <a:ext cx="6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赵大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6092E4-BE30-4567-BA20-22A4FA123BF0}"/>
              </a:ext>
            </a:extLst>
          </p:cNvPr>
          <p:cNvSpPr/>
          <p:nvPr/>
        </p:nvSpPr>
        <p:spPr>
          <a:xfrm>
            <a:off x="1549691" y="1824722"/>
            <a:ext cx="6187218" cy="1414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评论正文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C6B2E3-CD2C-4143-9BA8-85C221F0F757}"/>
              </a:ext>
            </a:extLst>
          </p:cNvPr>
          <p:cNvSpPr/>
          <p:nvPr/>
        </p:nvSpPr>
        <p:spPr>
          <a:xfrm>
            <a:off x="1549692" y="3238742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发表时间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2F3DEF-74EB-4A2C-B652-D4235468EF89}"/>
              </a:ext>
            </a:extLst>
          </p:cNvPr>
          <p:cNvSpPr/>
          <p:nvPr/>
        </p:nvSpPr>
        <p:spPr>
          <a:xfrm>
            <a:off x="2448472" y="3238742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点赞数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BBADD7B-9991-4183-9396-613B45D9372B}"/>
              </a:ext>
            </a:extLst>
          </p:cNvPr>
          <p:cNvSpPr/>
          <p:nvPr/>
        </p:nvSpPr>
        <p:spPr>
          <a:xfrm>
            <a:off x="3347252" y="3238742"/>
            <a:ext cx="898780" cy="292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回复按钮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B745EAD-E1C5-473D-A0A8-7F9053CA9E88}"/>
              </a:ext>
            </a:extLst>
          </p:cNvPr>
          <p:cNvSpPr/>
          <p:nvPr/>
        </p:nvSpPr>
        <p:spPr>
          <a:xfrm>
            <a:off x="1521674" y="3776851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下🙍‍♂️</a:t>
            </a:r>
          </a:p>
        </p:txBody>
      </p:sp>
      <p:sp>
        <p:nvSpPr>
          <p:cNvPr id="12" name="文本框 42">
            <a:extLst>
              <a:ext uri="{FF2B5EF4-FFF2-40B4-BE49-F238E27FC236}">
                <a16:creationId xmlns:a16="http://schemas.microsoft.com/office/drawing/2014/main" id="{AE41AAA2-202D-41A7-98FE-585C5058482D}"/>
              </a:ext>
            </a:extLst>
          </p:cNvPr>
          <p:cNvSpPr txBox="1"/>
          <p:nvPr/>
        </p:nvSpPr>
        <p:spPr>
          <a:xfrm>
            <a:off x="1881674" y="3776851"/>
            <a:ext cx="82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钱二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F36204-E4CF-452D-BE61-7DD93D5E1AC5}"/>
              </a:ext>
            </a:extLst>
          </p:cNvPr>
          <p:cNvSpPr/>
          <p:nvPr/>
        </p:nvSpPr>
        <p:spPr>
          <a:xfrm>
            <a:off x="2448472" y="3776851"/>
            <a:ext cx="528843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评论正文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2943779-8D9C-46D7-85E9-B0EA282E6536}"/>
              </a:ext>
            </a:extLst>
          </p:cNvPr>
          <p:cNvSpPr/>
          <p:nvPr/>
        </p:nvSpPr>
        <p:spPr>
          <a:xfrm>
            <a:off x="1492204" y="4877457"/>
            <a:ext cx="360000" cy="36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下🙍‍♂️</a:t>
            </a:r>
          </a:p>
        </p:txBody>
      </p:sp>
      <p:sp>
        <p:nvSpPr>
          <p:cNvPr id="15" name="文本框 47">
            <a:extLst>
              <a:ext uri="{FF2B5EF4-FFF2-40B4-BE49-F238E27FC236}">
                <a16:creationId xmlns:a16="http://schemas.microsoft.com/office/drawing/2014/main" id="{993ABBB2-6E76-4877-A561-4329758B588A}"/>
              </a:ext>
            </a:extLst>
          </p:cNvPr>
          <p:cNvSpPr txBox="1"/>
          <p:nvPr/>
        </p:nvSpPr>
        <p:spPr>
          <a:xfrm>
            <a:off x="1890491" y="4864912"/>
            <a:ext cx="214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孙三 回复 </a:t>
            </a:r>
            <a:r>
              <a:rPr lang="en-US" altLang="zh-CN" dirty="0"/>
              <a:t>@</a:t>
            </a:r>
            <a:r>
              <a:rPr lang="zh-CN" altLang="en-US" dirty="0"/>
              <a:t>钱二：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8EECFC-4D2D-4136-80A3-47318A6AC895}"/>
              </a:ext>
            </a:extLst>
          </p:cNvPr>
          <p:cNvSpPr/>
          <p:nvPr/>
        </p:nvSpPr>
        <p:spPr>
          <a:xfrm>
            <a:off x="3843084" y="4877457"/>
            <a:ext cx="389382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评论正文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49165B-0666-42EC-B9C5-1FA24DDCDD43}"/>
              </a:ext>
            </a:extLst>
          </p:cNvPr>
          <p:cNvSpPr/>
          <p:nvPr/>
        </p:nvSpPr>
        <p:spPr>
          <a:xfrm>
            <a:off x="1521674" y="4164002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发表时间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832F3F-68C6-440D-8229-2E1D02287D71}"/>
              </a:ext>
            </a:extLst>
          </p:cNvPr>
          <p:cNvSpPr/>
          <p:nvPr/>
        </p:nvSpPr>
        <p:spPr>
          <a:xfrm>
            <a:off x="2420454" y="4162968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点赞数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633783-4D23-4B89-B92C-46B2E845EE7F}"/>
              </a:ext>
            </a:extLst>
          </p:cNvPr>
          <p:cNvSpPr/>
          <p:nvPr/>
        </p:nvSpPr>
        <p:spPr>
          <a:xfrm>
            <a:off x="3325440" y="4153831"/>
            <a:ext cx="898780" cy="292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回复按钮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7EF52C-A4E2-4A76-9A11-D9ED16903306}"/>
              </a:ext>
            </a:extLst>
          </p:cNvPr>
          <p:cNvSpPr/>
          <p:nvPr/>
        </p:nvSpPr>
        <p:spPr>
          <a:xfrm>
            <a:off x="1537556" y="5262623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发表时间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CDCD75-335B-4201-8A8C-961CFA4FBBA8}"/>
              </a:ext>
            </a:extLst>
          </p:cNvPr>
          <p:cNvSpPr/>
          <p:nvPr/>
        </p:nvSpPr>
        <p:spPr>
          <a:xfrm>
            <a:off x="2436336" y="5261589"/>
            <a:ext cx="898780" cy="29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点赞数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E24DAAA-E052-4A35-8295-9A8BFDD6F936}"/>
              </a:ext>
            </a:extLst>
          </p:cNvPr>
          <p:cNvSpPr/>
          <p:nvPr/>
        </p:nvSpPr>
        <p:spPr>
          <a:xfrm>
            <a:off x="3341322" y="5252452"/>
            <a:ext cx="898780" cy="292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回复按钮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C4AF41-1B62-4ADB-B4AA-2E0C524D78AC}"/>
              </a:ext>
            </a:extLst>
          </p:cNvPr>
          <p:cNvCxnSpPr>
            <a:cxnSpLocks/>
          </p:cNvCxnSpPr>
          <p:nvPr/>
        </p:nvCxnSpPr>
        <p:spPr>
          <a:xfrm>
            <a:off x="7812323" y="3896261"/>
            <a:ext cx="131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B8FD93D-9438-4E84-A888-1C7899BDC831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 flipV="1">
            <a:off x="7736909" y="5060621"/>
            <a:ext cx="1463510" cy="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4897859-0678-4D01-915A-24A456F64310}"/>
              </a:ext>
            </a:extLst>
          </p:cNvPr>
          <p:cNvCxnSpPr>
            <a:stCxn id="7" idx="3"/>
          </p:cNvCxnSpPr>
          <p:nvPr/>
        </p:nvCxnSpPr>
        <p:spPr>
          <a:xfrm flipV="1">
            <a:off x="7736909" y="2531730"/>
            <a:ext cx="12914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825AD33-FDC0-4BCD-B085-D987DF2BC1E1}"/>
              </a:ext>
            </a:extLst>
          </p:cNvPr>
          <p:cNvSpPr/>
          <p:nvPr/>
        </p:nvSpPr>
        <p:spPr>
          <a:xfrm>
            <a:off x="9028381" y="1269346"/>
            <a:ext cx="2023117" cy="146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291947-FF77-4795-8436-543AACC02114}"/>
              </a:ext>
            </a:extLst>
          </p:cNvPr>
          <p:cNvSpPr/>
          <p:nvPr/>
        </p:nvSpPr>
        <p:spPr>
          <a:xfrm>
            <a:off x="9100568" y="1307248"/>
            <a:ext cx="1181578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id = xxx10001,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43A4F0-FF82-497A-A558-B0BAB8A323C2}"/>
              </a:ext>
            </a:extLst>
          </p:cNvPr>
          <p:cNvSpPr/>
          <p:nvPr/>
        </p:nvSpPr>
        <p:spPr>
          <a:xfrm>
            <a:off x="9100567" y="1590054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user_id = 333,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2B1055-5926-42DC-AB11-2717A1E8038B}"/>
              </a:ext>
            </a:extLst>
          </p:cNvPr>
          <p:cNvSpPr/>
          <p:nvPr/>
        </p:nvSpPr>
        <p:spPr>
          <a:xfrm>
            <a:off x="9096461" y="1872862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parent_id</a:t>
            </a:r>
            <a:r>
              <a:rPr lang="en-US" altLang="zh-CN" sz="1200" dirty="0"/>
              <a:t> = null,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1747715-EEC9-4167-B387-8A5C2CF3C194}"/>
              </a:ext>
            </a:extLst>
          </p:cNvPr>
          <p:cNvSpPr/>
          <p:nvPr/>
        </p:nvSpPr>
        <p:spPr>
          <a:xfrm>
            <a:off x="9099768" y="2146251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reply_nickname</a:t>
            </a:r>
            <a:r>
              <a:rPr lang="en-US" altLang="zh-CN" sz="1200" dirty="0"/>
              <a:t> = null,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F4D89C-3059-465D-BB1D-17A31AE90560}"/>
              </a:ext>
            </a:extLst>
          </p:cNvPr>
          <p:cNvSpPr/>
          <p:nvPr/>
        </p:nvSpPr>
        <p:spPr>
          <a:xfrm>
            <a:off x="9099768" y="2421197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reply_user_id</a:t>
            </a:r>
            <a:r>
              <a:rPr lang="en-US" altLang="zh-CN" sz="1200" dirty="0"/>
              <a:t> = null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10876F6-AD24-4C09-936F-E23AB1AE72EA}"/>
              </a:ext>
            </a:extLst>
          </p:cNvPr>
          <p:cNvSpPr/>
          <p:nvPr/>
        </p:nvSpPr>
        <p:spPr>
          <a:xfrm>
            <a:off x="9128693" y="2776255"/>
            <a:ext cx="2023117" cy="146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0D0B2C-7F21-42FC-9FA1-9E2BA8CA7B53}"/>
              </a:ext>
            </a:extLst>
          </p:cNvPr>
          <p:cNvSpPr/>
          <p:nvPr/>
        </p:nvSpPr>
        <p:spPr>
          <a:xfrm>
            <a:off x="9204526" y="2804547"/>
            <a:ext cx="118340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id = xxx10012,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E12AD4D-8AB3-44DB-A028-5D9964217FFE}"/>
              </a:ext>
            </a:extLst>
          </p:cNvPr>
          <p:cNvSpPr/>
          <p:nvPr/>
        </p:nvSpPr>
        <p:spPr>
          <a:xfrm>
            <a:off x="9204525" y="3087353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user_id = 666,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77910E-E79B-4866-B33A-DF965291251A}"/>
              </a:ext>
            </a:extLst>
          </p:cNvPr>
          <p:cNvSpPr/>
          <p:nvPr/>
        </p:nvSpPr>
        <p:spPr>
          <a:xfrm>
            <a:off x="9200419" y="3370161"/>
            <a:ext cx="1851079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parent_id</a:t>
            </a:r>
            <a:r>
              <a:rPr lang="en-US" altLang="zh-CN" sz="1200" dirty="0"/>
              <a:t> = xxx10001,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E0752FC-82AE-4075-A8B5-1D252412FEA5}"/>
              </a:ext>
            </a:extLst>
          </p:cNvPr>
          <p:cNvSpPr/>
          <p:nvPr/>
        </p:nvSpPr>
        <p:spPr>
          <a:xfrm>
            <a:off x="9203726" y="3643550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reply_nickname</a:t>
            </a:r>
            <a:r>
              <a:rPr lang="en-US" altLang="zh-CN" sz="1200" dirty="0"/>
              <a:t> = null,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C5F4FB0-9278-4B46-B377-5528756994D4}"/>
              </a:ext>
            </a:extLst>
          </p:cNvPr>
          <p:cNvSpPr/>
          <p:nvPr/>
        </p:nvSpPr>
        <p:spPr>
          <a:xfrm>
            <a:off x="9203726" y="3918496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reply_user_id</a:t>
            </a:r>
            <a:r>
              <a:rPr lang="en-US" altLang="zh-CN" sz="1200" dirty="0"/>
              <a:t> = null</a:t>
            </a:r>
            <a:endParaRPr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47E87F-3361-49A9-B502-EDEECDF75FFB}"/>
              </a:ext>
            </a:extLst>
          </p:cNvPr>
          <p:cNvSpPr/>
          <p:nvPr/>
        </p:nvSpPr>
        <p:spPr>
          <a:xfrm>
            <a:off x="9200419" y="4326117"/>
            <a:ext cx="2023117" cy="1469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97B245-BCB5-452D-8665-2C5C5548DCA7}"/>
              </a:ext>
            </a:extLst>
          </p:cNvPr>
          <p:cNvSpPr/>
          <p:nvPr/>
        </p:nvSpPr>
        <p:spPr>
          <a:xfrm>
            <a:off x="9194836" y="4436078"/>
            <a:ext cx="966248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/>
              <a:t>id = 10001,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9675687-B857-4205-AF91-3BF7D4314965}"/>
              </a:ext>
            </a:extLst>
          </p:cNvPr>
          <p:cNvSpPr/>
          <p:nvPr/>
        </p:nvSpPr>
        <p:spPr>
          <a:xfrm>
            <a:off x="9194835" y="4718884"/>
            <a:ext cx="1291471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user_id = 777,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80C5E0-2726-43BE-A988-69EFCE80EA9C}"/>
              </a:ext>
            </a:extLst>
          </p:cNvPr>
          <p:cNvSpPr/>
          <p:nvPr/>
        </p:nvSpPr>
        <p:spPr>
          <a:xfrm>
            <a:off x="9206802" y="4973546"/>
            <a:ext cx="1798850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parent_id</a:t>
            </a:r>
            <a:r>
              <a:rPr lang="en-US" altLang="zh-CN" sz="1200" dirty="0"/>
              <a:t> = xxx10001,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9C4D06-041B-4A8C-96DB-C65494B4CCD6}"/>
              </a:ext>
            </a:extLst>
          </p:cNvPr>
          <p:cNvSpPr/>
          <p:nvPr/>
        </p:nvSpPr>
        <p:spPr>
          <a:xfrm>
            <a:off x="9194036" y="5275081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reply_nickname</a:t>
            </a:r>
            <a:r>
              <a:rPr lang="en-US" altLang="zh-CN" sz="1200" dirty="0"/>
              <a:t> = </a:t>
            </a:r>
            <a:r>
              <a:rPr lang="zh-CN" altLang="en-US" sz="1200" dirty="0"/>
              <a:t>钱二</a:t>
            </a:r>
            <a:r>
              <a:rPr lang="en-US" altLang="zh-CN" sz="1200" dirty="0"/>
              <a:t>,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35E6092-9E8E-4216-829C-1FB1D96245D4}"/>
              </a:ext>
            </a:extLst>
          </p:cNvPr>
          <p:cNvSpPr/>
          <p:nvPr/>
        </p:nvSpPr>
        <p:spPr>
          <a:xfrm>
            <a:off x="9194036" y="5550027"/>
            <a:ext cx="1811616" cy="24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/>
              <a:t>reply_user_id</a:t>
            </a:r>
            <a:r>
              <a:rPr lang="en-US" altLang="zh-CN" sz="1200" dirty="0"/>
              <a:t> = 666</a:t>
            </a:r>
            <a:endParaRPr lang="zh-CN" altLang="en-US" sz="1200" dirty="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59CC290-BD10-4DA2-AD89-0573889C1CB8}"/>
              </a:ext>
            </a:extLst>
          </p:cNvPr>
          <p:cNvCxnSpPr>
            <a:stCxn id="27" idx="3"/>
            <a:endCxn id="35" idx="3"/>
          </p:cNvCxnSpPr>
          <p:nvPr/>
        </p:nvCxnSpPr>
        <p:spPr>
          <a:xfrm>
            <a:off x="10282146" y="1429797"/>
            <a:ext cx="769352" cy="2062913"/>
          </a:xfrm>
          <a:prstGeom prst="bentConnector3">
            <a:avLst>
              <a:gd name="adj1" fmla="val 12971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8F5DF79C-0CC2-4384-8703-BFA3C0BDAC14}"/>
              </a:ext>
            </a:extLst>
          </p:cNvPr>
          <p:cNvCxnSpPr>
            <a:stCxn id="27" idx="3"/>
            <a:endCxn id="41" idx="3"/>
          </p:cNvCxnSpPr>
          <p:nvPr/>
        </p:nvCxnSpPr>
        <p:spPr>
          <a:xfrm>
            <a:off x="10282146" y="1429797"/>
            <a:ext cx="723506" cy="3666298"/>
          </a:xfrm>
          <a:prstGeom prst="bentConnector3">
            <a:avLst>
              <a:gd name="adj1" fmla="val 2136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7353F5A-0B07-4210-8FB9-10FA71912B1C}"/>
              </a:ext>
            </a:extLst>
          </p:cNvPr>
          <p:cNvCxnSpPr>
            <a:cxnSpLocks/>
            <a:stCxn id="34" idx="3"/>
            <a:endCxn id="43" idx="3"/>
          </p:cNvCxnSpPr>
          <p:nvPr/>
        </p:nvCxnSpPr>
        <p:spPr>
          <a:xfrm>
            <a:off x="10495996" y="3209902"/>
            <a:ext cx="509656" cy="2462674"/>
          </a:xfrm>
          <a:prstGeom prst="bentConnector3">
            <a:avLst>
              <a:gd name="adj1" fmla="val 32800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322259F-9E8F-4B7E-AC97-EF0E54401B2C}"/>
              </a:ext>
            </a:extLst>
          </p:cNvPr>
          <p:cNvSpPr txBox="1"/>
          <p:nvPr/>
        </p:nvSpPr>
        <p:spPr>
          <a:xfrm>
            <a:off x="4643300" y="4352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评论区实现细节</a:t>
            </a:r>
          </a:p>
        </p:txBody>
      </p:sp>
    </p:spTree>
    <p:extLst>
      <p:ext uri="{BB962C8B-B14F-4D97-AF65-F5344CB8AC3E}">
        <p14:creationId xmlns:p14="http://schemas.microsoft.com/office/powerpoint/2010/main" val="29423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EB73E20-77D1-4478-B078-C7DFADCC5E98}"/>
              </a:ext>
            </a:extLst>
          </p:cNvPr>
          <p:cNvSpPr/>
          <p:nvPr/>
        </p:nvSpPr>
        <p:spPr>
          <a:xfrm>
            <a:off x="6451473" y="3254680"/>
            <a:ext cx="1800000" cy="900000"/>
          </a:xfrm>
          <a:prstGeom prst="triangle">
            <a:avLst/>
          </a:prstGeom>
          <a:solidFill>
            <a:schemeClr val="bg1"/>
          </a:solidFill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505AE44-C72C-45E0-8C7E-9CEAC148CEEB}"/>
              </a:ext>
            </a:extLst>
          </p:cNvPr>
          <p:cNvSpPr/>
          <p:nvPr/>
        </p:nvSpPr>
        <p:spPr>
          <a:xfrm rot="10800000">
            <a:off x="6451473" y="2354680"/>
            <a:ext cx="1800000" cy="900000"/>
          </a:xfrm>
          <a:prstGeom prst="triangle">
            <a:avLst/>
          </a:prstGeom>
          <a:solidFill>
            <a:schemeClr val="bg1"/>
          </a:solidFill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C134AFE-F0FF-4DFB-94D9-9F1B33740B98}"/>
              </a:ext>
            </a:extLst>
          </p:cNvPr>
          <p:cNvSpPr/>
          <p:nvPr/>
        </p:nvSpPr>
        <p:spPr>
          <a:xfrm>
            <a:off x="6225469" y="3467646"/>
            <a:ext cx="2252007" cy="9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NNN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9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4D080806-7E0E-4FA7-BC79-2A99750621D8}"/>
              </a:ext>
            </a:extLst>
          </p:cNvPr>
          <p:cNvSpPr/>
          <p:nvPr/>
        </p:nvSpPr>
        <p:spPr>
          <a:xfrm rot="5400000">
            <a:off x="5199117" y="2023838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id="{6F9F3887-E187-4148-B6A0-E905EDCA8439}"/>
              </a:ext>
            </a:extLst>
          </p:cNvPr>
          <p:cNvSpPr/>
          <p:nvPr/>
        </p:nvSpPr>
        <p:spPr>
          <a:xfrm>
            <a:off x="6452884" y="2023838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斜纹 8">
            <a:extLst>
              <a:ext uri="{FF2B5EF4-FFF2-40B4-BE49-F238E27FC236}">
                <a16:creationId xmlns:a16="http://schemas.microsoft.com/office/drawing/2014/main" id="{C2256B40-22F8-4C17-82AE-A3424395EEE8}"/>
              </a:ext>
            </a:extLst>
          </p:cNvPr>
          <p:cNvSpPr/>
          <p:nvPr/>
        </p:nvSpPr>
        <p:spPr>
          <a:xfrm rot="10800000">
            <a:off x="5168052" y="2959465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>
            <a:extLst>
              <a:ext uri="{FF2B5EF4-FFF2-40B4-BE49-F238E27FC236}">
                <a16:creationId xmlns:a16="http://schemas.microsoft.com/office/drawing/2014/main" id="{75AA9B7B-A0B5-4586-B6DA-CB39F02CD15E}"/>
              </a:ext>
            </a:extLst>
          </p:cNvPr>
          <p:cNvSpPr/>
          <p:nvPr/>
        </p:nvSpPr>
        <p:spPr>
          <a:xfrm rot="16200000">
            <a:off x="6432824" y="2959466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843BE522-3F75-4059-B4EC-185442FED054}"/>
              </a:ext>
            </a:extLst>
          </p:cNvPr>
          <p:cNvSpPr/>
          <p:nvPr/>
        </p:nvSpPr>
        <p:spPr>
          <a:xfrm>
            <a:off x="1507617" y="3176178"/>
            <a:ext cx="2068697" cy="646577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57456-ABE9-4EBB-8B73-7A7DBC547937}"/>
              </a:ext>
            </a:extLst>
          </p:cNvPr>
          <p:cNvSpPr txBox="1"/>
          <p:nvPr/>
        </p:nvSpPr>
        <p:spPr>
          <a:xfrm>
            <a:off x="5576762" y="3736438"/>
            <a:ext cx="1527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NNN</a:t>
            </a:r>
            <a:endParaRPr lang="zh-CN" alt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3" name="斜纹 12">
            <a:extLst>
              <a:ext uri="{FF2B5EF4-FFF2-40B4-BE49-F238E27FC236}">
                <a16:creationId xmlns:a16="http://schemas.microsoft.com/office/drawing/2014/main" id="{D6EBE153-17DD-475E-9537-1B1436BF6317}"/>
              </a:ext>
            </a:extLst>
          </p:cNvPr>
          <p:cNvSpPr/>
          <p:nvPr/>
        </p:nvSpPr>
        <p:spPr>
          <a:xfrm rot="13500000">
            <a:off x="5823023" y="1483836"/>
            <a:ext cx="1080000" cy="1080000"/>
          </a:xfrm>
          <a:prstGeom prst="diagStripe">
            <a:avLst>
              <a:gd name="adj" fmla="val 70000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2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37ED0B-FA52-4D32-8FAA-B37B61AB2FD8}"/>
              </a:ext>
            </a:extLst>
          </p:cNvPr>
          <p:cNvSpPr/>
          <p:nvPr/>
        </p:nvSpPr>
        <p:spPr>
          <a:xfrm>
            <a:off x="2105636" y="562060"/>
            <a:ext cx="7726260" cy="5134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45A76C-4D96-480D-A437-1EECB62D3BBE}"/>
              </a:ext>
            </a:extLst>
          </p:cNvPr>
          <p:cNvSpPr/>
          <p:nvPr/>
        </p:nvSpPr>
        <p:spPr>
          <a:xfrm>
            <a:off x="4337109" y="1077981"/>
            <a:ext cx="3280095" cy="44168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5E7396-C6DF-4892-9BB6-A4F31FF2EC25}"/>
              </a:ext>
            </a:extLst>
          </p:cNvPr>
          <p:cNvSpPr/>
          <p:nvPr/>
        </p:nvSpPr>
        <p:spPr>
          <a:xfrm>
            <a:off x="4328720" y="1077984"/>
            <a:ext cx="1644242" cy="4655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503A86-DB98-4A02-BFA8-0AC72D99ED04}"/>
              </a:ext>
            </a:extLst>
          </p:cNvPr>
          <p:cNvSpPr/>
          <p:nvPr/>
        </p:nvSpPr>
        <p:spPr>
          <a:xfrm>
            <a:off x="5972962" y="1077984"/>
            <a:ext cx="1635853" cy="465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EBBE5-6937-4D30-81C4-3F66585085BB}"/>
              </a:ext>
            </a:extLst>
          </p:cNvPr>
          <p:cNvSpPr/>
          <p:nvPr/>
        </p:nvSpPr>
        <p:spPr>
          <a:xfrm>
            <a:off x="4848835" y="2190341"/>
            <a:ext cx="2306974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邮箱地址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07D1BD-0B39-4586-92DD-258805C7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3" y="4659033"/>
            <a:ext cx="2290196" cy="8090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760146B-D994-415C-8ECA-C66BD6BC26DC}"/>
              </a:ext>
            </a:extLst>
          </p:cNvPr>
          <p:cNvSpPr/>
          <p:nvPr/>
        </p:nvSpPr>
        <p:spPr>
          <a:xfrm>
            <a:off x="4848835" y="2682410"/>
            <a:ext cx="2306974" cy="302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密码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C79678-071F-4141-A351-5E0239F84A84}"/>
              </a:ext>
            </a:extLst>
          </p:cNvPr>
          <p:cNvSpPr/>
          <p:nvPr/>
        </p:nvSpPr>
        <p:spPr>
          <a:xfrm>
            <a:off x="4848835" y="3174479"/>
            <a:ext cx="226504" cy="201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F70103-A41B-4CFA-9A41-9A99D40FAADD}"/>
              </a:ext>
            </a:extLst>
          </p:cNvPr>
          <p:cNvSpPr txBox="1"/>
          <p:nvPr/>
        </p:nvSpPr>
        <p:spPr>
          <a:xfrm>
            <a:off x="5075339" y="3121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记住我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1F4A16-0465-41D0-AFD9-695EE5EF9F2F}"/>
              </a:ext>
            </a:extLst>
          </p:cNvPr>
          <p:cNvSpPr txBox="1"/>
          <p:nvPr/>
        </p:nvSpPr>
        <p:spPr>
          <a:xfrm>
            <a:off x="6258989" y="3121222"/>
            <a:ext cx="104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忘记密码？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EAB070-A0AD-494E-9639-CE272B06B5CA}"/>
              </a:ext>
            </a:extLst>
          </p:cNvPr>
          <p:cNvSpPr/>
          <p:nvPr/>
        </p:nvSpPr>
        <p:spPr>
          <a:xfrm>
            <a:off x="4865613" y="3775632"/>
            <a:ext cx="2332140" cy="3858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185499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B088BA-8360-4105-9682-A31C183AF568}"/>
              </a:ext>
            </a:extLst>
          </p:cNvPr>
          <p:cNvSpPr/>
          <p:nvPr/>
        </p:nvSpPr>
        <p:spPr>
          <a:xfrm>
            <a:off x="563419" y="308611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894EE6-5B23-46FE-A68B-626D2231DB6A}"/>
              </a:ext>
            </a:extLst>
          </p:cNvPr>
          <p:cNvSpPr/>
          <p:nvPr/>
        </p:nvSpPr>
        <p:spPr>
          <a:xfrm>
            <a:off x="563415" y="309817"/>
            <a:ext cx="10802573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D185CF-CB22-4280-A49E-F7CA9F07002A}"/>
              </a:ext>
            </a:extLst>
          </p:cNvPr>
          <p:cNvSpPr/>
          <p:nvPr/>
        </p:nvSpPr>
        <p:spPr>
          <a:xfrm>
            <a:off x="8196044" y="528506"/>
            <a:ext cx="755009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E49A5C-199B-4A03-BC32-F5C6CD5AE8DA}"/>
              </a:ext>
            </a:extLst>
          </p:cNvPr>
          <p:cNvSpPr/>
          <p:nvPr/>
        </p:nvSpPr>
        <p:spPr>
          <a:xfrm>
            <a:off x="9153089" y="529904"/>
            <a:ext cx="755009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D36A6C-B46B-49FE-B236-3B628A2A86FD}"/>
              </a:ext>
            </a:extLst>
          </p:cNvPr>
          <p:cNvSpPr txBox="1"/>
          <p:nvPr/>
        </p:nvSpPr>
        <p:spPr>
          <a:xfrm>
            <a:off x="5730384" y="44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B8468A-3FBF-44AA-9A60-742588393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2B8029-FF69-4CC2-8268-38B44BB907CA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F310C2-3BA1-4AF6-A94F-7D163251D639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0E2944-EDF5-43C4-AABF-7BA1E2EB74D7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049E4AC-74DC-4A49-89F9-99565562B97A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9C3649-4626-47B2-B658-7BDE2F2A463B}"/>
              </a:ext>
            </a:extLst>
          </p:cNvPr>
          <p:cNvSpPr txBox="1"/>
          <p:nvPr/>
        </p:nvSpPr>
        <p:spPr>
          <a:xfrm>
            <a:off x="7620000" y="61061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</a:t>
            </a:r>
            <a:r>
              <a:rPr lang="zh-CN" altLang="en-US" dirty="0"/>
              <a:t>地址：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C022289-F854-4B7F-9D69-B9E7724783EA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F38514C-411B-4D8B-8B4E-AAB3DEF29FF9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770912-66DD-430E-89D5-B7A6E3CD97CF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2179529-1A97-404B-9F83-6BCC834247DF}"/>
              </a:ext>
            </a:extLst>
          </p:cNvPr>
          <p:cNvSpPr/>
          <p:nvPr/>
        </p:nvSpPr>
        <p:spPr>
          <a:xfrm>
            <a:off x="3425399" y="602743"/>
            <a:ext cx="664346" cy="274711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文章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D1FBD36-3D08-4A85-A9C3-E926C8A8600B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写文章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DE739E-9C43-423F-9E9D-7AFBD808CD83}"/>
              </a:ext>
            </a:extLst>
          </p:cNvPr>
          <p:cNvSpPr/>
          <p:nvPr/>
        </p:nvSpPr>
        <p:spPr>
          <a:xfrm>
            <a:off x="2011680" y="923696"/>
            <a:ext cx="7168896" cy="158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3D28CE-69AD-45B9-AE8D-D1E0D3E2DD61}"/>
              </a:ext>
            </a:extLst>
          </p:cNvPr>
          <p:cNvSpPr/>
          <p:nvPr/>
        </p:nvSpPr>
        <p:spPr>
          <a:xfrm>
            <a:off x="1984193" y="2668720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F93D636-9FDC-4B0D-8099-B050B8FFFAED}"/>
              </a:ext>
            </a:extLst>
          </p:cNvPr>
          <p:cNvSpPr/>
          <p:nvPr/>
        </p:nvSpPr>
        <p:spPr>
          <a:xfrm>
            <a:off x="2011680" y="3922901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C98CB8-92A4-4A44-8141-24D73C7606A2}"/>
              </a:ext>
            </a:extLst>
          </p:cNvPr>
          <p:cNvSpPr/>
          <p:nvPr/>
        </p:nvSpPr>
        <p:spPr>
          <a:xfrm>
            <a:off x="4348079" y="5198545"/>
            <a:ext cx="2842788" cy="23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分页</a:t>
            </a:r>
          </a:p>
        </p:txBody>
      </p:sp>
    </p:spTree>
    <p:extLst>
      <p:ext uri="{BB962C8B-B14F-4D97-AF65-F5344CB8AC3E}">
        <p14:creationId xmlns:p14="http://schemas.microsoft.com/office/powerpoint/2010/main" val="24976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CF587A-4A05-4B19-9D6B-B97AC911F784}"/>
              </a:ext>
            </a:extLst>
          </p:cNvPr>
          <p:cNvSpPr/>
          <p:nvPr/>
        </p:nvSpPr>
        <p:spPr>
          <a:xfrm>
            <a:off x="563415" y="295097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FF68E-E1D1-41A7-AD59-AF34F543635E}"/>
              </a:ext>
            </a:extLst>
          </p:cNvPr>
          <p:cNvSpPr/>
          <p:nvPr/>
        </p:nvSpPr>
        <p:spPr>
          <a:xfrm>
            <a:off x="563415" y="309817"/>
            <a:ext cx="10802573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4C7796-8706-4FCD-B005-906400EAE116}"/>
              </a:ext>
            </a:extLst>
          </p:cNvPr>
          <p:cNvSpPr txBox="1"/>
          <p:nvPr/>
        </p:nvSpPr>
        <p:spPr>
          <a:xfrm>
            <a:off x="5337103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F8C600-029E-4939-B778-788A3BE97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CB5745D6-4DB2-4AC4-AE10-F0C05A98AA1C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F84A29-6785-45AD-A7F8-010CCEB082A8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365C86-AD2E-4CAB-8D04-8CFD7A73C753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C9FACE-3F6B-4FBD-A677-756C4AC0963A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A04FD4-0EAA-4915-B95E-4753977B3991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B4E323-F08A-42E3-BC1A-8C68241E9CCB}"/>
              </a:ext>
            </a:extLst>
          </p:cNvPr>
          <p:cNvSpPr txBox="1"/>
          <p:nvPr/>
        </p:nvSpPr>
        <p:spPr>
          <a:xfrm>
            <a:off x="7620000" y="61061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</a:t>
            </a:r>
            <a:r>
              <a:rPr lang="zh-CN" altLang="en-US" dirty="0"/>
              <a:t>地址：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AA31D6D-A7F6-4322-9701-708BC0C6274C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AACA5CB-6A22-4F36-934B-723C620B89A8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77D7C9F-DE4B-4013-A9DA-096153398998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9FE77A5-B01D-480A-BAE2-DFD92E1672F0}"/>
              </a:ext>
            </a:extLst>
          </p:cNvPr>
          <p:cNvSpPr/>
          <p:nvPr/>
        </p:nvSpPr>
        <p:spPr>
          <a:xfrm>
            <a:off x="3390442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427AC80-F3B0-423C-9821-0D281BAE017D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E82E8FB-F3B9-44B6-83A2-5EAB82F7BEA8}"/>
              </a:ext>
            </a:extLst>
          </p:cNvPr>
          <p:cNvSpPr/>
          <p:nvPr/>
        </p:nvSpPr>
        <p:spPr>
          <a:xfrm>
            <a:off x="9471175" y="853124"/>
            <a:ext cx="737961" cy="1581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14FB310-C8FA-49AA-A05D-3A3AA31107CB}"/>
              </a:ext>
            </a:extLst>
          </p:cNvPr>
          <p:cNvSpPr/>
          <p:nvPr/>
        </p:nvSpPr>
        <p:spPr>
          <a:xfrm>
            <a:off x="9506846" y="1972599"/>
            <a:ext cx="666617" cy="26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DB0BAAC-C366-4D43-9A87-A533B6C39CBD}"/>
              </a:ext>
            </a:extLst>
          </p:cNvPr>
          <p:cNvSpPr/>
          <p:nvPr/>
        </p:nvSpPr>
        <p:spPr>
          <a:xfrm>
            <a:off x="2018537" y="1002974"/>
            <a:ext cx="7168896" cy="158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14DEAF-DC54-411C-9DDA-0809F433698B}"/>
              </a:ext>
            </a:extLst>
          </p:cNvPr>
          <p:cNvSpPr/>
          <p:nvPr/>
        </p:nvSpPr>
        <p:spPr>
          <a:xfrm>
            <a:off x="2011680" y="2641026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C6CDA28-2240-4552-BEB7-814EC77C154D}"/>
              </a:ext>
            </a:extLst>
          </p:cNvPr>
          <p:cNvSpPr/>
          <p:nvPr/>
        </p:nvSpPr>
        <p:spPr>
          <a:xfrm>
            <a:off x="2011680" y="3901401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D6A62D7-44DF-4F28-8826-746E86E0C2B8}"/>
              </a:ext>
            </a:extLst>
          </p:cNvPr>
          <p:cNvSpPr/>
          <p:nvPr/>
        </p:nvSpPr>
        <p:spPr>
          <a:xfrm>
            <a:off x="9492085" y="945717"/>
            <a:ext cx="666617" cy="26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D2699C1-07D4-43F3-A3A2-235BBE50A63F}"/>
              </a:ext>
            </a:extLst>
          </p:cNvPr>
          <p:cNvSpPr/>
          <p:nvPr/>
        </p:nvSpPr>
        <p:spPr>
          <a:xfrm>
            <a:off x="9513702" y="1630305"/>
            <a:ext cx="666617" cy="261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3FFB4EF-3E4D-42AA-BF4B-0A3F0B6BE670}"/>
              </a:ext>
            </a:extLst>
          </p:cNvPr>
          <p:cNvSpPr/>
          <p:nvPr/>
        </p:nvSpPr>
        <p:spPr>
          <a:xfrm>
            <a:off x="9513703" y="1288011"/>
            <a:ext cx="666617" cy="2617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393029-9667-4A0C-8B4E-EBAD2634C6D8}"/>
              </a:ext>
            </a:extLst>
          </p:cNvPr>
          <p:cNvSpPr/>
          <p:nvPr/>
        </p:nvSpPr>
        <p:spPr>
          <a:xfrm>
            <a:off x="8008997" y="471860"/>
            <a:ext cx="1171579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37A991F-E7BA-45CC-B4AF-C3B1E044A500}"/>
              </a:ext>
            </a:extLst>
          </p:cNvPr>
          <p:cNvSpPr/>
          <p:nvPr/>
        </p:nvSpPr>
        <p:spPr>
          <a:xfrm>
            <a:off x="6787979" y="480401"/>
            <a:ext cx="1171578" cy="3278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高级搜素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3503A3-2DD3-4A97-BB71-89901D29079A}"/>
              </a:ext>
            </a:extLst>
          </p:cNvPr>
          <p:cNvSpPr/>
          <p:nvPr/>
        </p:nvSpPr>
        <p:spPr>
          <a:xfrm>
            <a:off x="4348079" y="5198545"/>
            <a:ext cx="2842788" cy="23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分页</a:t>
            </a:r>
          </a:p>
        </p:txBody>
      </p:sp>
    </p:spTree>
    <p:extLst>
      <p:ext uri="{BB962C8B-B14F-4D97-AF65-F5344CB8AC3E}">
        <p14:creationId xmlns:p14="http://schemas.microsoft.com/office/powerpoint/2010/main" val="323392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66A2D6-CA03-4274-8B5D-8FFEF772B570}"/>
              </a:ext>
            </a:extLst>
          </p:cNvPr>
          <p:cNvSpPr/>
          <p:nvPr/>
        </p:nvSpPr>
        <p:spPr>
          <a:xfrm>
            <a:off x="605228" y="265459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A0950-0AB9-420B-A322-D8DA62B51CAE}"/>
              </a:ext>
            </a:extLst>
          </p:cNvPr>
          <p:cNvSpPr/>
          <p:nvPr/>
        </p:nvSpPr>
        <p:spPr>
          <a:xfrm>
            <a:off x="595135" y="259457"/>
            <a:ext cx="10802573" cy="6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C5E63E-B16A-44D4-BDA3-9173C2718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24FF5578-CB9E-465B-84D8-21568D570099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17D1BA-5AE0-4F5B-8B6B-D5A7F1C17AAD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04F977-B2E2-4A3C-A82C-48201B81A9F1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DE4A00-7B08-4E87-852E-4184F5D42D33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EBC0EA-4D32-44C4-BC83-FD3B39398FC8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B5930-723D-4123-85AD-B3FCA8D4DDAD}"/>
              </a:ext>
            </a:extLst>
          </p:cNvPr>
          <p:cNvSpPr txBox="1"/>
          <p:nvPr/>
        </p:nvSpPr>
        <p:spPr>
          <a:xfrm>
            <a:off x="7620000" y="61061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GitHub </a:t>
            </a:r>
            <a:r>
              <a:rPr lang="zh-CN" altLang="en-US" dirty="0"/>
              <a:t>地址：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56D376D-A1E4-41D9-A6A4-B82DD165E7F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296B7A2-4E6A-4482-BFA2-48F569FCD62D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3BBA63-1FFF-46AF-A45B-5FC96C535B8C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B6CCF9-0793-4863-8CC8-975F41C3FFBB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B964832-A3BB-4531-BF13-8EEC0E8A0E47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81F81C6-71AD-4DE3-A424-441C4069F6C1}"/>
              </a:ext>
            </a:extLst>
          </p:cNvPr>
          <p:cNvSpPr/>
          <p:nvPr/>
        </p:nvSpPr>
        <p:spPr>
          <a:xfrm>
            <a:off x="2072803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默认合集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0F1F39-3EE6-486F-B754-EAAB29429E5C}"/>
              </a:ext>
            </a:extLst>
          </p:cNvPr>
          <p:cNvSpPr/>
          <p:nvPr/>
        </p:nvSpPr>
        <p:spPr>
          <a:xfrm>
            <a:off x="4474627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B9D0363-3639-4B7F-8CE8-84D1C72666D7}"/>
              </a:ext>
            </a:extLst>
          </p:cNvPr>
          <p:cNvSpPr/>
          <p:nvPr/>
        </p:nvSpPr>
        <p:spPr>
          <a:xfrm>
            <a:off x="7104472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9AE062E-2A02-4556-B4C4-72C63300E1EA}"/>
              </a:ext>
            </a:extLst>
          </p:cNvPr>
          <p:cNvSpPr/>
          <p:nvPr/>
        </p:nvSpPr>
        <p:spPr>
          <a:xfrm>
            <a:off x="2072802" y="3371166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AC3CFE-6527-415F-8A60-6F501D006479}"/>
              </a:ext>
            </a:extLst>
          </p:cNvPr>
          <p:cNvSpPr txBox="1"/>
          <p:nvPr/>
        </p:nvSpPr>
        <p:spPr>
          <a:xfrm>
            <a:off x="5522351" y="-731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个人主页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8F847C-7F3C-4E5B-BC25-59C85B64CEC5}"/>
              </a:ext>
            </a:extLst>
          </p:cNvPr>
          <p:cNvSpPr/>
          <p:nvPr/>
        </p:nvSpPr>
        <p:spPr>
          <a:xfrm>
            <a:off x="4474626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6E66D14-E90B-4604-87B8-00CE65939BF9}"/>
              </a:ext>
            </a:extLst>
          </p:cNvPr>
          <p:cNvSpPr/>
          <p:nvPr/>
        </p:nvSpPr>
        <p:spPr>
          <a:xfrm>
            <a:off x="7104471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十字形 32">
            <a:extLst>
              <a:ext uri="{FF2B5EF4-FFF2-40B4-BE49-F238E27FC236}">
                <a16:creationId xmlns:a16="http://schemas.microsoft.com/office/drawing/2014/main" id="{63280905-7D1E-4A92-8AA7-AE4FCD38102D}"/>
              </a:ext>
            </a:extLst>
          </p:cNvPr>
          <p:cNvSpPr/>
          <p:nvPr/>
        </p:nvSpPr>
        <p:spPr>
          <a:xfrm>
            <a:off x="7725131" y="3631770"/>
            <a:ext cx="914400" cy="914400"/>
          </a:xfrm>
          <a:prstGeom prst="plus">
            <a:avLst>
              <a:gd name="adj" fmla="val 43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0A0B3C-8617-403C-B90D-1957C5CE6314}"/>
              </a:ext>
            </a:extLst>
          </p:cNvPr>
          <p:cNvSpPr/>
          <p:nvPr/>
        </p:nvSpPr>
        <p:spPr>
          <a:xfrm>
            <a:off x="8008997" y="471860"/>
            <a:ext cx="1171579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</p:spTree>
    <p:extLst>
      <p:ext uri="{BB962C8B-B14F-4D97-AF65-F5344CB8AC3E}">
        <p14:creationId xmlns:p14="http://schemas.microsoft.com/office/powerpoint/2010/main" val="310141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539BD5-3EB5-4D9E-8295-D9B345DCFFA4}"/>
              </a:ext>
            </a:extLst>
          </p:cNvPr>
          <p:cNvSpPr/>
          <p:nvPr/>
        </p:nvSpPr>
        <p:spPr>
          <a:xfrm>
            <a:off x="605228" y="265459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D2FE84-36B2-48EB-89ED-5EBC2138AAA0}"/>
              </a:ext>
            </a:extLst>
          </p:cNvPr>
          <p:cNvSpPr/>
          <p:nvPr/>
        </p:nvSpPr>
        <p:spPr>
          <a:xfrm>
            <a:off x="595135" y="259457"/>
            <a:ext cx="10802573" cy="6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560A6A-96C7-4ADB-AD85-68155EAEF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D6B146B-F171-4467-8183-F76F9818CEA1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BF77159-21C4-43E3-9405-19EE736D1A04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72D054-3AF5-4049-8B05-D80C3E564544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5E62EB-8D3D-4356-917D-09D47ED94B60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1B8A09-630D-479E-96F7-3B40C8E016DF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C5E267-82D9-448B-AA2D-B5773CF05BAD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0DBB801-4331-45EC-99ED-ABD6DAA0218A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032E5C5-3549-4369-B6DA-ECF87A105DA9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8D9269-5423-4B42-A198-119F29EEF88C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67BF39-8E89-417B-84D7-1DB2F717FBE2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33C0E-C2B2-4DFB-899D-85F260537F67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02A0C6-9CFB-4267-A4F3-181AADADBD5B}"/>
              </a:ext>
            </a:extLst>
          </p:cNvPr>
          <p:cNvSpPr txBox="1"/>
          <p:nvPr/>
        </p:nvSpPr>
        <p:spPr>
          <a:xfrm>
            <a:off x="5522351" y="-73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文章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7EEA19-0186-4CC5-95C2-C373818CD7DA}"/>
              </a:ext>
            </a:extLst>
          </p:cNvPr>
          <p:cNvSpPr/>
          <p:nvPr/>
        </p:nvSpPr>
        <p:spPr>
          <a:xfrm>
            <a:off x="2011680" y="1289304"/>
            <a:ext cx="7168896" cy="130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CA4573-6190-4B60-ADAB-357ACEFB1CA6}"/>
              </a:ext>
            </a:extLst>
          </p:cNvPr>
          <p:cNvSpPr/>
          <p:nvPr/>
        </p:nvSpPr>
        <p:spPr>
          <a:xfrm>
            <a:off x="2011680" y="2727080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489D1C-FEB2-40A1-B298-ED1074EC4239}"/>
              </a:ext>
            </a:extLst>
          </p:cNvPr>
          <p:cNvSpPr/>
          <p:nvPr/>
        </p:nvSpPr>
        <p:spPr>
          <a:xfrm>
            <a:off x="2011680" y="4012727"/>
            <a:ext cx="71688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475802-75CC-4B71-A823-8C961D515302}"/>
              </a:ext>
            </a:extLst>
          </p:cNvPr>
          <p:cNvSpPr/>
          <p:nvPr/>
        </p:nvSpPr>
        <p:spPr>
          <a:xfrm>
            <a:off x="8008997" y="471860"/>
            <a:ext cx="1171579" cy="31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开通会员</a:t>
            </a:r>
          </a:p>
        </p:txBody>
      </p:sp>
    </p:spTree>
    <p:extLst>
      <p:ext uri="{BB962C8B-B14F-4D97-AF65-F5344CB8AC3E}">
        <p14:creationId xmlns:p14="http://schemas.microsoft.com/office/powerpoint/2010/main" val="360568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81C145D-3F90-46AE-9019-8874FFD6AF6A}"/>
              </a:ext>
            </a:extLst>
          </p:cNvPr>
          <p:cNvSpPr/>
          <p:nvPr/>
        </p:nvSpPr>
        <p:spPr>
          <a:xfrm>
            <a:off x="595134" y="284951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DE09BB-188A-494B-BA5E-B06F6F73BCE4}"/>
              </a:ext>
            </a:extLst>
          </p:cNvPr>
          <p:cNvSpPr/>
          <p:nvPr/>
        </p:nvSpPr>
        <p:spPr>
          <a:xfrm>
            <a:off x="595135" y="259457"/>
            <a:ext cx="10802573" cy="61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F2E44D5-5BD6-4305-BF47-6F81BED9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6B90C685-C6B4-4000-B2F2-50BC32E990CD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1A1DB1B-80E0-4DB4-8961-785C40A97ACB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2BA4D4C-8EEB-4FB0-8683-A6472C98F0A0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83166B-5944-40A1-AABB-99D3B11019DF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C780B1-DAFC-4DE6-9F81-F2FC0888637F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1431BA-5A16-4FD9-8029-DE2262FD2B79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137525A-8254-41A3-A7CC-14A1F0212AEB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D9AB08-4F57-45A7-A700-1777B0138DDF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12BCEE-9573-49C2-81D3-FAE4FA4372A1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38F8998-4D60-45C3-B2A4-5D56A2EC2A77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FB0AF7E-3C18-49F9-A3EC-15B4E39B6421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B3D47C7-541F-43ED-AC3D-3B842C444DC8}"/>
              </a:ext>
            </a:extLst>
          </p:cNvPr>
          <p:cNvSpPr txBox="1"/>
          <p:nvPr/>
        </p:nvSpPr>
        <p:spPr>
          <a:xfrm>
            <a:off x="5522351" y="-731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个人主页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58B0615-4E34-4FE2-9593-4B24453B0263}"/>
              </a:ext>
            </a:extLst>
          </p:cNvPr>
          <p:cNvSpPr/>
          <p:nvPr/>
        </p:nvSpPr>
        <p:spPr>
          <a:xfrm>
            <a:off x="4089714" y="1222778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DB535DB-A199-4D52-BD3F-56A94900E5F2}"/>
              </a:ext>
            </a:extLst>
          </p:cNvPr>
          <p:cNvSpPr txBox="1"/>
          <p:nvPr/>
        </p:nvSpPr>
        <p:spPr>
          <a:xfrm>
            <a:off x="4608576" y="124250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更改</a:t>
            </a:r>
            <a:r>
              <a:rPr lang="en-US" altLang="zh-CN" dirty="0"/>
              <a:t>/</a:t>
            </a:r>
            <a:r>
              <a:rPr lang="zh-CN" altLang="en-US" dirty="0"/>
              <a:t>上传头像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A7E0C04-2821-424D-9CFA-E45202C134CD}"/>
              </a:ext>
            </a:extLst>
          </p:cNvPr>
          <p:cNvSpPr/>
          <p:nvPr/>
        </p:nvSpPr>
        <p:spPr>
          <a:xfrm>
            <a:off x="4301112" y="2060799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更改昵称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272C0EF-DE6D-4D55-BC77-3F299C90FD72}"/>
              </a:ext>
            </a:extLst>
          </p:cNvPr>
          <p:cNvSpPr/>
          <p:nvPr/>
        </p:nvSpPr>
        <p:spPr>
          <a:xfrm>
            <a:off x="4301112" y="2621129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修改密码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9A58F6-1DCA-4E00-B646-6FED4DBEB235}"/>
              </a:ext>
            </a:extLst>
          </p:cNvPr>
          <p:cNvSpPr/>
          <p:nvPr/>
        </p:nvSpPr>
        <p:spPr>
          <a:xfrm>
            <a:off x="4276718" y="3183680"/>
            <a:ext cx="2067703" cy="31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注销账号</a:t>
            </a:r>
          </a:p>
        </p:txBody>
      </p:sp>
    </p:spTree>
    <p:extLst>
      <p:ext uri="{BB962C8B-B14F-4D97-AF65-F5344CB8AC3E}">
        <p14:creationId xmlns:p14="http://schemas.microsoft.com/office/powerpoint/2010/main" val="425830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166524-E898-462F-8537-C1D84C7333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Markdown </a:t>
            </a:r>
            <a:r>
              <a:rPr lang="zh-CN" altLang="en-US" dirty="0"/>
              <a:t>编辑器</a:t>
            </a:r>
          </a:p>
        </p:txBody>
      </p:sp>
    </p:spTree>
    <p:extLst>
      <p:ext uri="{BB962C8B-B14F-4D97-AF65-F5344CB8AC3E}">
        <p14:creationId xmlns:p14="http://schemas.microsoft.com/office/powerpoint/2010/main" val="226470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142B350-C540-40D7-92A3-3DF712370A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8B289-7F8D-407A-9983-E01EA5BB6A68}"/>
              </a:ext>
            </a:extLst>
          </p:cNvPr>
          <p:cNvSpPr/>
          <p:nvPr/>
        </p:nvSpPr>
        <p:spPr>
          <a:xfrm>
            <a:off x="563415" y="295097"/>
            <a:ext cx="10802573" cy="632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36C365-4595-482F-A6E2-083A6B4CDBA3}"/>
              </a:ext>
            </a:extLst>
          </p:cNvPr>
          <p:cNvSpPr/>
          <p:nvPr/>
        </p:nvSpPr>
        <p:spPr>
          <a:xfrm>
            <a:off x="563415" y="309817"/>
            <a:ext cx="10802573" cy="58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D8F5CC-BA0E-40DB-B5C1-26C6E3909568}"/>
              </a:ext>
            </a:extLst>
          </p:cNvPr>
          <p:cNvSpPr txBox="1"/>
          <p:nvPr/>
        </p:nvSpPr>
        <p:spPr>
          <a:xfrm>
            <a:off x="5753184" y="-274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收藏页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5A2C26-EA22-481A-9FCC-1272CDE2D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0" y="419064"/>
            <a:ext cx="472744" cy="44326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945B20D-CC0D-4FBE-84DA-AFCC25F5DBC8}"/>
              </a:ext>
            </a:extLst>
          </p:cNvPr>
          <p:cNvSpPr/>
          <p:nvPr/>
        </p:nvSpPr>
        <p:spPr>
          <a:xfrm>
            <a:off x="9593203" y="449487"/>
            <a:ext cx="374009" cy="382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B7E7514-C4FE-4A93-8C9C-96F085896776}"/>
              </a:ext>
            </a:extLst>
          </p:cNvPr>
          <p:cNvSpPr/>
          <p:nvPr/>
        </p:nvSpPr>
        <p:spPr>
          <a:xfrm>
            <a:off x="5254304" y="564067"/>
            <a:ext cx="1484236" cy="198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搜索文章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57FAFC-3AC9-4262-B437-841577857E15}"/>
              </a:ext>
            </a:extLst>
          </p:cNvPr>
          <p:cNvSpPr/>
          <p:nvPr/>
        </p:nvSpPr>
        <p:spPr>
          <a:xfrm>
            <a:off x="1803631" y="5551055"/>
            <a:ext cx="8405769" cy="107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727247-6F97-4C23-83E9-138D09B3EDE4}"/>
              </a:ext>
            </a:extLst>
          </p:cNvPr>
          <p:cNvSpPr txBox="1"/>
          <p:nvPr/>
        </p:nvSpPr>
        <p:spPr>
          <a:xfrm>
            <a:off x="2520274" y="61330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xxx@gmail.com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EBD8AF-0764-4A0C-AEA1-41FA143A3C07}"/>
              </a:ext>
            </a:extLst>
          </p:cNvPr>
          <p:cNvSpPr txBox="1"/>
          <p:nvPr/>
        </p:nvSpPr>
        <p:spPr>
          <a:xfrm>
            <a:off x="5334964" y="6133007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电话号码：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1539B8-9DDB-46F6-ACBE-9B872F33CB2C}"/>
              </a:ext>
            </a:extLst>
          </p:cNvPr>
          <p:cNvSpPr txBox="1"/>
          <p:nvPr/>
        </p:nvSpPr>
        <p:spPr>
          <a:xfrm>
            <a:off x="7620000" y="61061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GitEE</a:t>
            </a:r>
            <a:r>
              <a:rPr lang="zh-CN" altLang="en-US" dirty="0"/>
              <a:t>地址：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438F664-E630-4C1A-8277-D520815608E5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1803631" y="6086764"/>
            <a:ext cx="8405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2C64461-8B02-4BBF-A43E-9783AC8CA802}"/>
              </a:ext>
            </a:extLst>
          </p:cNvPr>
          <p:cNvSpPr txBox="1"/>
          <p:nvPr/>
        </p:nvSpPr>
        <p:spPr>
          <a:xfrm>
            <a:off x="4746111" y="567979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Present by </a:t>
            </a:r>
            <a:r>
              <a:rPr lang="en-US" altLang="zh-CN" dirty="0" err="1"/>
              <a:t>NilNullNaught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BB6F10-DABD-4F3F-9533-0F59920C67F6}"/>
              </a:ext>
            </a:extLst>
          </p:cNvPr>
          <p:cNvSpPr/>
          <p:nvPr/>
        </p:nvSpPr>
        <p:spPr>
          <a:xfrm>
            <a:off x="2726096" y="615026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B495B1-DB21-4F34-BF8D-07ECD2FB9AEA}"/>
              </a:ext>
            </a:extLst>
          </p:cNvPr>
          <p:cNvSpPr/>
          <p:nvPr/>
        </p:nvSpPr>
        <p:spPr>
          <a:xfrm>
            <a:off x="3390442" y="602743"/>
            <a:ext cx="664346" cy="274711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C4E0890-2956-4AD0-BFAC-DC56A2CAFF2D}"/>
              </a:ext>
            </a:extLst>
          </p:cNvPr>
          <p:cNvSpPr/>
          <p:nvPr/>
        </p:nvSpPr>
        <p:spPr>
          <a:xfrm>
            <a:off x="10209400" y="527378"/>
            <a:ext cx="914400" cy="272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写笔记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CA33B96-49F9-41FB-A2A7-9D57BF10C6DD}"/>
              </a:ext>
            </a:extLst>
          </p:cNvPr>
          <p:cNvSpPr/>
          <p:nvPr/>
        </p:nvSpPr>
        <p:spPr>
          <a:xfrm>
            <a:off x="2072803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默认合集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D28243C-DE04-4DE1-9B4D-DBEC8022BC84}"/>
              </a:ext>
            </a:extLst>
          </p:cNvPr>
          <p:cNvSpPr/>
          <p:nvPr/>
        </p:nvSpPr>
        <p:spPr>
          <a:xfrm>
            <a:off x="4474627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ADE13A6-03CD-46B4-B0F5-1C5F576DD67D}"/>
              </a:ext>
            </a:extLst>
          </p:cNvPr>
          <p:cNvSpPr/>
          <p:nvPr/>
        </p:nvSpPr>
        <p:spPr>
          <a:xfrm>
            <a:off x="7104472" y="1592272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92EF4A7-343C-43CD-A79D-37023C301443}"/>
              </a:ext>
            </a:extLst>
          </p:cNvPr>
          <p:cNvSpPr/>
          <p:nvPr/>
        </p:nvSpPr>
        <p:spPr>
          <a:xfrm>
            <a:off x="2072802" y="3371166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29DEE1C-B4CC-488C-B2C4-312F0B27FBF7}"/>
              </a:ext>
            </a:extLst>
          </p:cNvPr>
          <p:cNvSpPr/>
          <p:nvPr/>
        </p:nvSpPr>
        <p:spPr>
          <a:xfrm>
            <a:off x="4474626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自定义合集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5AB6118-779B-4273-B524-A82B156D861E}"/>
              </a:ext>
            </a:extLst>
          </p:cNvPr>
          <p:cNvSpPr/>
          <p:nvPr/>
        </p:nvSpPr>
        <p:spPr>
          <a:xfrm>
            <a:off x="7104471" y="3428999"/>
            <a:ext cx="2155721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十字形 32">
            <a:extLst>
              <a:ext uri="{FF2B5EF4-FFF2-40B4-BE49-F238E27FC236}">
                <a16:creationId xmlns:a16="http://schemas.microsoft.com/office/drawing/2014/main" id="{FF19C864-B5BE-4C60-BC32-CC061EC669E0}"/>
              </a:ext>
            </a:extLst>
          </p:cNvPr>
          <p:cNvSpPr/>
          <p:nvPr/>
        </p:nvSpPr>
        <p:spPr>
          <a:xfrm>
            <a:off x="7725131" y="3631770"/>
            <a:ext cx="914400" cy="914400"/>
          </a:xfrm>
          <a:prstGeom prst="plus">
            <a:avLst>
              <a:gd name="adj" fmla="val 43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1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426</Words>
  <Application>Microsoft Office PowerPoint</Application>
  <PresentationFormat>宽屏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Arial Black</vt:lpstr>
      <vt:lpstr>Berlin Sans FB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阳</dc:creator>
  <cp:lastModifiedBy>汪 阳</cp:lastModifiedBy>
  <cp:revision>7</cp:revision>
  <dcterms:created xsi:type="dcterms:W3CDTF">2022-01-09T09:24:40Z</dcterms:created>
  <dcterms:modified xsi:type="dcterms:W3CDTF">2022-01-17T11:04:27Z</dcterms:modified>
</cp:coreProperties>
</file>