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4"/>
  </p:notesMasterIdLst>
  <p:sldIdLst>
    <p:sldId id="256" r:id="rId2"/>
    <p:sldId id="295" r:id="rId3"/>
    <p:sldId id="296" r:id="rId4"/>
    <p:sldId id="257" r:id="rId5"/>
    <p:sldId id="260" r:id="rId6"/>
    <p:sldId id="293" r:id="rId7"/>
    <p:sldId id="268" r:id="rId8"/>
    <p:sldId id="269" r:id="rId9"/>
    <p:sldId id="270" r:id="rId10"/>
    <p:sldId id="294" r:id="rId11"/>
    <p:sldId id="271" r:id="rId12"/>
    <p:sldId id="274" r:id="rId13"/>
  </p:sldIdLst>
  <p:sldSz cx="9144000" cy="5143500" type="screen16x9"/>
  <p:notesSz cx="6858000" cy="9144000"/>
  <p:embeddedFontLst>
    <p:embeddedFont>
      <p:font typeface="Roboto Black" charset="0"/>
      <p:bold r:id="rId15"/>
      <p:boldItalic r:id="rId16"/>
    </p:embeddedFont>
    <p:embeddedFont>
      <p:font typeface="Bree Serif" charset="0"/>
      <p:regular r:id="rId17"/>
    </p:embeddedFont>
    <p:embeddedFont>
      <p:font typeface="Roboto Mono Thin" charset="0"/>
      <p:regular r:id="rId18"/>
      <p:bold r:id="rId19"/>
      <p:italic r:id="rId20"/>
      <p:boldItalic r:id="rId21"/>
    </p:embeddedFont>
    <p:embeddedFont>
      <p:font typeface="Roboto Light" charset="0"/>
      <p:regular r:id="rId22"/>
      <p:bold r:id="rId23"/>
      <p:italic r:id="rId24"/>
      <p:boldItalic r:id="rId25"/>
    </p:embeddedFont>
    <p:embeddedFont>
      <p:font typeface="Roboto Thin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42DA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FA67688-C382-41D9-A7EE-629E1A15459B}">
  <a:tblStyle styleId="{1FA67688-C382-41D9-A7EE-629E1A1545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68071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bb3dc62f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bb3dc62f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60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CF42DA"/>
                </a:solidFill>
              </a:rPr>
              <a:t>PRESENTASI </a:t>
            </a:r>
            <a:r>
              <a:rPr lang="en-US" dirty="0" smtClean="0">
                <a:solidFill>
                  <a:srgbClr val="CF42DA"/>
                </a:solidFill>
              </a:rPr>
              <a:t>APLIKASI STREAM</a:t>
            </a:r>
            <a:endParaRPr dirty="0">
              <a:solidFill>
                <a:srgbClr val="CF42DA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Oleh : </a:t>
            </a:r>
            <a:r>
              <a:rPr lang="es" dirty="0" smtClean="0"/>
              <a:t>Nila Kholisotul Mauliya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CF42DA"/>
          </a:solidFill>
          <a:ln>
            <a:solidFill>
              <a:srgbClr val="CF42D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CF42DA"/>
          </a:solidFill>
          <a:ln>
            <a:solidFill>
              <a:srgbClr val="CF42D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CF42DA"/>
          </a:solidFill>
          <a:ln>
            <a:solidFill>
              <a:srgbClr val="CF42D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4679;p48"/>
          <p:cNvGrpSpPr/>
          <p:nvPr/>
        </p:nvGrpSpPr>
        <p:grpSpPr>
          <a:xfrm>
            <a:off x="112664" y="1191700"/>
            <a:ext cx="8913254" cy="3666050"/>
            <a:chOff x="6777990" y="3710194"/>
            <a:chExt cx="1646915" cy="677382"/>
          </a:xfrm>
          <a:solidFill>
            <a:srgbClr val="CF42DA"/>
          </a:solidFill>
        </p:grpSpPr>
        <p:grpSp>
          <p:nvGrpSpPr>
            <p:cNvPr id="17" name="Google Shape;4680;p48"/>
            <p:cNvGrpSpPr/>
            <p:nvPr/>
          </p:nvGrpSpPr>
          <p:grpSpPr>
            <a:xfrm>
              <a:off x="6777990" y="3874492"/>
              <a:ext cx="411129" cy="513083"/>
              <a:chOff x="6777990" y="3874492"/>
              <a:chExt cx="411129" cy="513083"/>
            </a:xfrm>
            <a:grpFill/>
          </p:grpSpPr>
          <p:cxnSp>
            <p:nvCxnSpPr>
              <p:cNvPr id="27" name="Google Shape;4681;p48"/>
              <p:cNvCxnSpPr/>
              <p:nvPr/>
            </p:nvCxnSpPr>
            <p:spPr>
              <a:xfrm>
                <a:off x="6977019" y="4216875"/>
                <a:ext cx="0" cy="170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28" name="Google Shape;4682;p48"/>
              <p:cNvSpPr/>
              <p:nvPr/>
            </p:nvSpPr>
            <p:spPr>
              <a:xfrm>
                <a:off x="6777990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chemeClr val="bg1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4683;p48"/>
            <p:cNvGrpSpPr/>
            <p:nvPr/>
          </p:nvGrpSpPr>
          <p:grpSpPr>
            <a:xfrm>
              <a:off x="7188425" y="3710194"/>
              <a:ext cx="411123" cy="520535"/>
              <a:chOff x="7188425" y="3710194"/>
              <a:chExt cx="411123" cy="520535"/>
            </a:xfrm>
            <a:grpFill/>
          </p:grpSpPr>
          <p:cxnSp>
            <p:nvCxnSpPr>
              <p:cNvPr id="25" name="Google Shape;4684;p48"/>
              <p:cNvCxnSpPr/>
              <p:nvPr/>
            </p:nvCxnSpPr>
            <p:spPr>
              <a:xfrm rot="10800000">
                <a:off x="7393988" y="3710194"/>
                <a:ext cx="0" cy="170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26" name="Google Shape;4685;p48"/>
              <p:cNvSpPr/>
              <p:nvPr/>
            </p:nvSpPr>
            <p:spPr>
              <a:xfrm>
                <a:off x="7188425" y="3874492"/>
                <a:ext cx="411123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1" h="60023" extrusionOk="0">
                    <a:moveTo>
                      <a:pt x="17274" y="0"/>
                    </a:moveTo>
                    <a:lnTo>
                      <a:pt x="0" y="30011"/>
                    </a:lnTo>
                    <a:lnTo>
                      <a:pt x="17274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chemeClr val="bg1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4686;p48"/>
            <p:cNvGrpSpPr/>
            <p:nvPr/>
          </p:nvGrpSpPr>
          <p:grpSpPr>
            <a:xfrm>
              <a:off x="7603341" y="3874492"/>
              <a:ext cx="411474" cy="513083"/>
              <a:chOff x="7603341" y="3874492"/>
              <a:chExt cx="411474" cy="513083"/>
            </a:xfrm>
            <a:grpFill/>
          </p:grpSpPr>
          <p:cxnSp>
            <p:nvCxnSpPr>
              <p:cNvPr id="23" name="Google Shape;4687;p48"/>
              <p:cNvCxnSpPr/>
              <p:nvPr/>
            </p:nvCxnSpPr>
            <p:spPr>
              <a:xfrm>
                <a:off x="7809095" y="4216875"/>
                <a:ext cx="0" cy="170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24" name="Google Shape;4688;p48"/>
              <p:cNvSpPr/>
              <p:nvPr/>
            </p:nvSpPr>
            <p:spPr>
              <a:xfrm>
                <a:off x="7603341" y="3874492"/>
                <a:ext cx="411474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330" h="60023" extrusionOk="0">
                    <a:moveTo>
                      <a:pt x="17333" y="0"/>
                    </a:moveTo>
                    <a:lnTo>
                      <a:pt x="1" y="30011"/>
                    </a:lnTo>
                    <a:lnTo>
                      <a:pt x="17333" y="60023"/>
                    </a:lnTo>
                    <a:lnTo>
                      <a:pt x="51998" y="60023"/>
                    </a:lnTo>
                    <a:lnTo>
                      <a:pt x="69330" y="30011"/>
                    </a:lnTo>
                    <a:lnTo>
                      <a:pt x="51998" y="0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chemeClr val="bg1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4689;p48"/>
            <p:cNvGrpSpPr/>
            <p:nvPr/>
          </p:nvGrpSpPr>
          <p:grpSpPr>
            <a:xfrm>
              <a:off x="8013776" y="3722847"/>
              <a:ext cx="411129" cy="507881"/>
              <a:chOff x="8013776" y="3722847"/>
              <a:chExt cx="411129" cy="507881"/>
            </a:xfrm>
            <a:grpFill/>
          </p:grpSpPr>
          <p:cxnSp>
            <p:nvCxnSpPr>
              <p:cNvPr id="21" name="Google Shape;4690;p48"/>
              <p:cNvCxnSpPr/>
              <p:nvPr/>
            </p:nvCxnSpPr>
            <p:spPr>
              <a:xfrm rot="10800000">
                <a:off x="8219339" y="3722847"/>
                <a:ext cx="0" cy="169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diamond" w="med" len="med"/>
              </a:ln>
            </p:spPr>
          </p:cxnSp>
          <p:sp>
            <p:nvSpPr>
              <p:cNvPr id="22" name="Google Shape;4691;p48"/>
              <p:cNvSpPr/>
              <p:nvPr/>
            </p:nvSpPr>
            <p:spPr>
              <a:xfrm>
                <a:off x="8013776" y="3874492"/>
                <a:ext cx="411129" cy="356237"/>
              </a:xfrm>
              <a:custGeom>
                <a:avLst/>
                <a:gdLst/>
                <a:ahLst/>
                <a:cxnLst/>
                <a:rect l="l" t="t" r="r" b="b"/>
                <a:pathLst>
                  <a:path w="69272" h="60023" extrusionOk="0">
                    <a:moveTo>
                      <a:pt x="17333" y="0"/>
                    </a:moveTo>
                    <a:lnTo>
                      <a:pt x="0" y="30011"/>
                    </a:lnTo>
                    <a:lnTo>
                      <a:pt x="17333" y="60023"/>
                    </a:lnTo>
                    <a:lnTo>
                      <a:pt x="51939" y="60023"/>
                    </a:lnTo>
                    <a:lnTo>
                      <a:pt x="69271" y="30011"/>
                    </a:lnTo>
                    <a:lnTo>
                      <a:pt x="51939" y="0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chemeClr val="bg1"/>
                </a:solidFill>
                <a:prstDash val="solid"/>
                <a:miter lim="581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CF42DA"/>
                </a:solidFill>
              </a:rPr>
              <a:t>HASIL AKHIR</a:t>
            </a:r>
            <a:endParaRPr dirty="0">
              <a:solidFill>
                <a:srgbClr val="CF42DA"/>
              </a:solidFill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533400" y="2179151"/>
            <a:ext cx="1600201" cy="1447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dirty="0" smtClean="0">
                <a:solidFill>
                  <a:srgbClr val="FFFFFF"/>
                </a:solidFill>
              </a:rPr>
              <a:t>Splash Screen</a:t>
            </a:r>
            <a:br>
              <a:rPr lang="en-US" sz="1400" dirty="0" smtClean="0">
                <a:solidFill>
                  <a:srgbClr val="FFFFFF"/>
                </a:solidFill>
              </a:rPr>
            </a:br>
            <a:r>
              <a:rPr lang="en-US" sz="1000" dirty="0" smtClean="0">
                <a:solidFill>
                  <a:srgbClr val="FFFFFF"/>
                </a:solidFill>
              </a:rPr>
              <a:t/>
            </a:r>
            <a:br>
              <a:rPr lang="en-US" sz="1000" dirty="0" smtClean="0">
                <a:solidFill>
                  <a:srgbClr val="FFFFFF"/>
                </a:solidFill>
              </a:rPr>
            </a:br>
            <a:r>
              <a:rPr lang="en-US" sz="1000" dirty="0" err="1" smtClean="0"/>
              <a:t>merupakan</a:t>
            </a:r>
            <a:r>
              <a:rPr lang="en-US" sz="1000" dirty="0" smtClean="0"/>
              <a:t> </a:t>
            </a:r>
            <a:r>
              <a:rPr lang="en-US" sz="1000" dirty="0" err="1"/>
              <a:t>salah</a:t>
            </a:r>
            <a:r>
              <a:rPr lang="en-US" sz="1000" dirty="0"/>
              <a:t> </a:t>
            </a:r>
            <a:r>
              <a:rPr lang="en-US" sz="1000" dirty="0" err="1"/>
              <a:t>satu</a:t>
            </a:r>
            <a:r>
              <a:rPr lang="en-US" sz="1000" dirty="0"/>
              <a:t> pattern </a:t>
            </a:r>
            <a:r>
              <a:rPr lang="en-US" sz="1000" dirty="0" err="1"/>
              <a:t>dalam</a:t>
            </a:r>
            <a:r>
              <a:rPr lang="en-US" sz="1000" dirty="0"/>
              <a:t> Android Development. </a:t>
            </a:r>
            <a:r>
              <a:rPr lang="en-US" sz="1000" b="1" dirty="0"/>
              <a:t>Splash Screen</a:t>
            </a:r>
            <a:r>
              <a:rPr lang="en-US" sz="1000" dirty="0"/>
              <a:t> </a:t>
            </a:r>
            <a:r>
              <a:rPr lang="en-US" sz="1000" dirty="0" err="1"/>
              <a:t>diimplementasikan</a:t>
            </a:r>
            <a:r>
              <a:rPr lang="en-US" sz="1000" dirty="0"/>
              <a:t> </a:t>
            </a:r>
            <a:r>
              <a:rPr lang="en-US" sz="1000" dirty="0" err="1"/>
              <a:t>pada</a:t>
            </a:r>
            <a:r>
              <a:rPr lang="en-US" sz="1000" dirty="0"/>
              <a:t> </a:t>
            </a:r>
            <a:r>
              <a:rPr lang="en-US" sz="1000" dirty="0" err="1"/>
              <a:t>saat</a:t>
            </a:r>
            <a:r>
              <a:rPr lang="en-US" sz="1000" dirty="0"/>
              <a:t> </a:t>
            </a:r>
            <a:r>
              <a:rPr lang="en-US" sz="1000" dirty="0" err="1"/>
              <a:t>aplikasi</a:t>
            </a:r>
            <a:r>
              <a:rPr lang="en-US" sz="1000" dirty="0"/>
              <a:t> </a:t>
            </a:r>
            <a:r>
              <a:rPr lang="en-US" sz="1000" dirty="0" err="1"/>
              <a:t>mulai</a:t>
            </a:r>
            <a:r>
              <a:rPr lang="en-US" sz="1000" dirty="0"/>
              <a:t> </a:t>
            </a:r>
            <a:r>
              <a:rPr lang="en-US" sz="1000" dirty="0" err="1"/>
              <a:t>dijalankan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memperlihatkan</a:t>
            </a:r>
            <a:r>
              <a:rPr lang="en-US" sz="1000" dirty="0"/>
              <a:t> brand logo </a:t>
            </a:r>
            <a:r>
              <a:rPr lang="en-US" sz="1000" dirty="0" err="1"/>
              <a:t>aplikasi</a:t>
            </a:r>
            <a:r>
              <a:rPr lang="en-US" sz="1000" dirty="0"/>
              <a:t>.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5029200" y="2072014"/>
            <a:ext cx="1447800" cy="1795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400" dirty="0" smtClean="0">
                <a:solidFill>
                  <a:srgbClr val="FFFFFF"/>
                </a:solidFill>
              </a:rPr>
              <a:t>Explore</a:t>
            </a:r>
            <a:br>
              <a:rPr lang="en-US" sz="1400" dirty="0" smtClean="0">
                <a:solidFill>
                  <a:srgbClr val="FFFFFF"/>
                </a:solidFill>
              </a:rPr>
            </a:br>
            <a:r>
              <a:rPr lang="en-US" sz="1000" dirty="0" smtClean="0">
                <a:solidFill>
                  <a:srgbClr val="FFFFFF"/>
                </a:solidFill>
              </a:rPr>
              <a:t/>
            </a:r>
            <a:br>
              <a:rPr lang="en-US" sz="1000" dirty="0" smtClean="0">
                <a:solidFill>
                  <a:srgbClr val="FFFFFF"/>
                </a:solidFill>
              </a:rPr>
            </a:br>
            <a:r>
              <a:rPr lang="en-US" sz="900" dirty="0" err="1"/>
              <a:t>merupakan</a:t>
            </a:r>
            <a:r>
              <a:rPr lang="en-US" sz="900" dirty="0"/>
              <a:t> </a:t>
            </a:r>
            <a:r>
              <a:rPr lang="en-US" sz="900" dirty="0" err="1"/>
              <a:t>salah</a:t>
            </a:r>
            <a:r>
              <a:rPr lang="en-US" sz="900" dirty="0"/>
              <a:t> </a:t>
            </a:r>
            <a:r>
              <a:rPr lang="en-US" sz="900" dirty="0" err="1"/>
              <a:t>satu</a:t>
            </a:r>
            <a:r>
              <a:rPr lang="en-US" sz="900" dirty="0"/>
              <a:t> </a:t>
            </a:r>
            <a:r>
              <a:rPr lang="en-US" sz="900" dirty="0" err="1"/>
              <a:t>fitur</a:t>
            </a:r>
            <a:r>
              <a:rPr lang="en-US" sz="900" dirty="0"/>
              <a:t> yang </a:t>
            </a:r>
            <a:r>
              <a:rPr lang="en-US" sz="900" dirty="0" err="1" smtClean="0"/>
              <a:t>terdapat</a:t>
            </a:r>
            <a:r>
              <a:rPr lang="en-US" sz="900" dirty="0" smtClean="0"/>
              <a:t> di </a:t>
            </a:r>
            <a:r>
              <a:rPr lang="en-US" sz="900" dirty="0" err="1" smtClean="0"/>
              <a:t>aplikasi</a:t>
            </a:r>
            <a:r>
              <a:rPr lang="en-US" sz="900" dirty="0" smtClean="0"/>
              <a:t> </a:t>
            </a:r>
            <a:r>
              <a:rPr lang="en-US" sz="900" b="1" dirty="0" smtClean="0"/>
              <a:t>Stream</a:t>
            </a:r>
            <a:r>
              <a:rPr lang="en-US" sz="900" dirty="0"/>
              <a:t> </a:t>
            </a:r>
            <a:r>
              <a:rPr lang="en-US" sz="900" dirty="0" smtClean="0"/>
              <a:t>yang </a:t>
            </a:r>
            <a:r>
              <a:rPr lang="en-US" sz="900" dirty="0" err="1"/>
              <a:t>berfungsi</a:t>
            </a:r>
            <a:r>
              <a:rPr lang="en-US" sz="900" dirty="0"/>
              <a:t> </a:t>
            </a:r>
            <a:r>
              <a:rPr lang="en-US" sz="900" dirty="0" err="1"/>
              <a:t>menampilkan</a:t>
            </a:r>
            <a:r>
              <a:rPr lang="en-US" sz="900" dirty="0"/>
              <a:t> </a:t>
            </a:r>
            <a:r>
              <a:rPr lang="en-US" sz="900" dirty="0" err="1"/>
              <a:t>konten</a:t>
            </a:r>
            <a:r>
              <a:rPr lang="en-US" sz="900" dirty="0"/>
              <a:t>. </a:t>
            </a:r>
            <a:r>
              <a:rPr lang="en-US" sz="900" dirty="0" err="1"/>
              <a:t>Tak</a:t>
            </a:r>
            <a:r>
              <a:rPr lang="en-US" sz="900" dirty="0"/>
              <a:t> </a:t>
            </a:r>
            <a:r>
              <a:rPr lang="en-US" sz="900" dirty="0" err="1"/>
              <a:t>sembarangan</a:t>
            </a:r>
            <a:r>
              <a:rPr lang="en-US" sz="900" dirty="0"/>
              <a:t>, </a:t>
            </a:r>
            <a:r>
              <a:rPr lang="en-US" sz="900" dirty="0" err="1"/>
              <a:t>konten</a:t>
            </a:r>
            <a:r>
              <a:rPr lang="en-US" sz="900" dirty="0"/>
              <a:t> yang </a:t>
            </a:r>
            <a:r>
              <a:rPr lang="en-US" sz="900" dirty="0" err="1"/>
              <a:t>muncul</a:t>
            </a:r>
            <a:r>
              <a:rPr lang="en-US" sz="900" dirty="0"/>
              <a:t> di </a:t>
            </a:r>
            <a:r>
              <a:rPr lang="en-US" sz="900" b="1" dirty="0"/>
              <a:t>Explore </a:t>
            </a:r>
            <a:r>
              <a:rPr lang="en-US" sz="900" dirty="0"/>
              <a:t> </a:t>
            </a:r>
            <a:r>
              <a:rPr lang="en-US" sz="900" dirty="0" err="1"/>
              <a:t>sudah</a:t>
            </a:r>
            <a:r>
              <a:rPr lang="en-US" sz="900" dirty="0"/>
              <a:t> </a:t>
            </a:r>
            <a:r>
              <a:rPr lang="en-US" sz="900" dirty="0" smtClean="0"/>
              <a:t>di </a:t>
            </a:r>
            <a:r>
              <a:rPr lang="en-US" sz="900" dirty="0" err="1" smtClean="0"/>
              <a:t>rancang</a:t>
            </a:r>
            <a:r>
              <a:rPr lang="en-US" sz="900" dirty="0" smtClean="0"/>
              <a:t> </a:t>
            </a:r>
            <a:r>
              <a:rPr lang="en-US" sz="900" dirty="0" err="1" smtClean="0"/>
              <a:t>oleh</a:t>
            </a:r>
            <a:r>
              <a:rPr lang="en-US" sz="900" dirty="0" smtClean="0"/>
              <a:t> </a:t>
            </a:r>
            <a:r>
              <a:rPr lang="en-US" sz="900" dirty="0" err="1"/>
              <a:t>sistem</a:t>
            </a:r>
            <a:r>
              <a:rPr lang="en-US" sz="800" dirty="0"/>
              <a:t>. </a:t>
            </a:r>
            <a:endParaRPr sz="800" dirty="0">
              <a:solidFill>
                <a:srgbClr val="FFFFFF"/>
              </a:solidFill>
            </a:endParaRPr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46;p37"/>
          <p:cNvSpPr txBox="1">
            <a:spLocks/>
          </p:cNvSpPr>
          <p:nvPr/>
        </p:nvSpPr>
        <p:spPr>
          <a:xfrm>
            <a:off x="2743200" y="2170115"/>
            <a:ext cx="1600200" cy="183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400" dirty="0" smtClean="0"/>
              <a:t>Dashboard</a:t>
            </a:r>
          </a:p>
          <a:p>
            <a:endParaRPr lang="en-US" sz="1400" dirty="0" smtClean="0"/>
          </a:p>
          <a:p>
            <a:r>
              <a:rPr lang="en-US" sz="1050" b="1" dirty="0" err="1"/>
              <a:t>menyajikan</a:t>
            </a:r>
            <a:r>
              <a:rPr lang="en-US" sz="1050" b="1" dirty="0"/>
              <a:t> </a:t>
            </a:r>
            <a:r>
              <a:rPr lang="en-US" sz="1050" b="1" dirty="0" err="1"/>
              <a:t>informasi</a:t>
            </a:r>
            <a:r>
              <a:rPr lang="en-US" sz="1050" b="1" dirty="0"/>
              <a:t> </a:t>
            </a:r>
            <a:r>
              <a:rPr lang="en-US" sz="1050" b="1" dirty="0" err="1"/>
              <a:t>mengenai</a:t>
            </a:r>
            <a:r>
              <a:rPr lang="en-US" sz="1050" b="1" dirty="0"/>
              <a:t> </a:t>
            </a:r>
            <a:r>
              <a:rPr lang="en-US" sz="1050" b="1" dirty="0" err="1"/>
              <a:t>indikator</a:t>
            </a:r>
            <a:r>
              <a:rPr lang="en-US" sz="1050" b="1" dirty="0"/>
              <a:t> </a:t>
            </a:r>
            <a:r>
              <a:rPr lang="en-US" sz="1050" b="1" dirty="0" err="1"/>
              <a:t>utama</a:t>
            </a:r>
            <a:r>
              <a:rPr lang="en-US" sz="1050" b="1" dirty="0"/>
              <a:t> </a:t>
            </a:r>
            <a:r>
              <a:rPr lang="en-US" sz="1050" b="1" dirty="0" err="1"/>
              <a:t>dari</a:t>
            </a:r>
            <a:r>
              <a:rPr lang="en-US" sz="1050" b="1" dirty="0"/>
              <a:t> </a:t>
            </a:r>
            <a:r>
              <a:rPr lang="en-US" sz="1050" b="1" dirty="0" err="1"/>
              <a:t>aktifitas</a:t>
            </a:r>
            <a:r>
              <a:rPr lang="en-US" sz="1050" b="1" dirty="0"/>
              <a:t> </a:t>
            </a:r>
            <a:r>
              <a:rPr lang="en-US" sz="1050" b="1" dirty="0" err="1"/>
              <a:t>organisasi</a:t>
            </a:r>
            <a:r>
              <a:rPr lang="en-US" sz="1050" b="1" dirty="0"/>
              <a:t> </a:t>
            </a:r>
            <a:r>
              <a:rPr lang="en-US" sz="1050" b="1" dirty="0" err="1"/>
              <a:t>secara</a:t>
            </a:r>
            <a:r>
              <a:rPr lang="en-US" sz="1050" b="1" dirty="0"/>
              <a:t> </a:t>
            </a:r>
            <a:r>
              <a:rPr lang="en-US" sz="1050" b="1" dirty="0" err="1"/>
              <a:t>sekilas</a:t>
            </a:r>
            <a:r>
              <a:rPr lang="en-US" sz="1050" b="1" dirty="0"/>
              <a:t> </a:t>
            </a:r>
            <a:r>
              <a:rPr lang="en-US" sz="1050" b="1" dirty="0" err="1"/>
              <a:t>dalam</a:t>
            </a:r>
            <a:r>
              <a:rPr lang="en-US" sz="1050" b="1" dirty="0"/>
              <a:t> </a:t>
            </a:r>
            <a:r>
              <a:rPr lang="en-US" sz="1050" b="1" dirty="0" err="1"/>
              <a:t>layar</a:t>
            </a:r>
            <a:r>
              <a:rPr lang="en-US" sz="1050" b="1" dirty="0"/>
              <a:t> </a:t>
            </a:r>
            <a:r>
              <a:rPr lang="en-US" sz="1050" b="1" dirty="0" err="1"/>
              <a:t>tunggal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sp>
        <p:nvSpPr>
          <p:cNvPr id="107" name="Google Shape;1046;p37"/>
          <p:cNvSpPr txBox="1">
            <a:spLocks/>
          </p:cNvSpPr>
          <p:nvPr/>
        </p:nvSpPr>
        <p:spPr>
          <a:xfrm>
            <a:off x="7283858" y="2115543"/>
            <a:ext cx="1555342" cy="1599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400" dirty="0" smtClean="0"/>
              <a:t>Account</a:t>
            </a:r>
          </a:p>
          <a:p>
            <a:endParaRPr lang="en-US" sz="1400" dirty="0" smtClean="0"/>
          </a:p>
          <a:p>
            <a:r>
              <a:rPr lang="en-US" sz="1000" dirty="0" err="1" smtClean="0"/>
              <a:t>tampian</a:t>
            </a:r>
            <a:r>
              <a:rPr lang="en-US" sz="1000" dirty="0" smtClean="0"/>
              <a:t> yang </a:t>
            </a:r>
            <a:r>
              <a:rPr lang="en-US" sz="1000" dirty="0" err="1"/>
              <a:t>digunakan</a:t>
            </a:r>
            <a:r>
              <a:rPr lang="en-US" sz="1000" dirty="0"/>
              <a:t> </a:t>
            </a:r>
            <a:r>
              <a:rPr lang="en-US" sz="1000" dirty="0" err="1"/>
              <a:t>seorang</a:t>
            </a:r>
            <a:r>
              <a:rPr lang="en-US" sz="1000" dirty="0"/>
              <a:t> </a:t>
            </a:r>
            <a:r>
              <a:rPr lang="en-US" sz="1000" dirty="0" err="1" smtClean="0"/>
              <a:t>pengguna</a:t>
            </a:r>
            <a:r>
              <a:rPr lang="en-US" sz="1000" dirty="0" smtClean="0"/>
              <a:t> </a:t>
            </a:r>
            <a:r>
              <a:rPr lang="en-US" sz="1000" dirty="0" err="1" smtClean="0"/>
              <a:t>sebagai</a:t>
            </a:r>
            <a:r>
              <a:rPr lang="en-US" sz="1000" dirty="0" smtClean="0"/>
              <a:t> </a:t>
            </a:r>
            <a:r>
              <a:rPr lang="en-US" sz="1000" dirty="0"/>
              <a:t>proses </a:t>
            </a:r>
            <a:r>
              <a:rPr lang="en-US" sz="1000" dirty="0" err="1"/>
              <a:t>validasi</a:t>
            </a:r>
            <a:r>
              <a:rPr lang="en-US" sz="1000" dirty="0" smtClean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mengelola</a:t>
            </a:r>
            <a:r>
              <a:rPr lang="en-US" sz="1000" dirty="0"/>
              <a:t> </a:t>
            </a:r>
            <a:r>
              <a:rPr lang="en-US" sz="1000" dirty="0" err="1" smtClean="0"/>
              <a:t>aplikasi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78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CF42DA"/>
                </a:solidFill>
              </a:rPr>
              <a:t>Tampilan Aplikasi</a:t>
            </a:r>
            <a:endParaRPr dirty="0">
              <a:solidFill>
                <a:srgbClr val="CF42DA"/>
              </a:solidFill>
            </a:endParaRP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685800" y="4452667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FFFFFF"/>
                </a:solidFill>
              </a:rPr>
              <a:t>Splash Screen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5362800" y="4476750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>
                <a:solidFill>
                  <a:srgbClr val="FFFFFF"/>
                </a:solidFill>
              </a:rPr>
              <a:t>Explore</a:t>
            </a:r>
            <a:endParaRPr sz="1000" dirty="0">
              <a:solidFill>
                <a:srgbClr val="FFFFFF"/>
              </a:solidFill>
            </a:endParaRPr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152400" y="1260175"/>
            <a:ext cx="2057400" cy="3200400"/>
          </a:xfrm>
          <a:prstGeom prst="rect">
            <a:avLst/>
          </a:prstGeom>
          <a:solidFill>
            <a:schemeClr val="bg1"/>
          </a:solidFill>
          <a:ln>
            <a:solidFill>
              <a:srgbClr val="CF4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362200" y="1260175"/>
            <a:ext cx="2133600" cy="3200400"/>
          </a:xfrm>
          <a:prstGeom prst="rect">
            <a:avLst/>
          </a:prstGeom>
          <a:solidFill>
            <a:schemeClr val="bg1"/>
          </a:solidFill>
          <a:ln>
            <a:solidFill>
              <a:srgbClr val="CF4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648200" y="1276350"/>
            <a:ext cx="2209800" cy="3200400"/>
          </a:xfrm>
          <a:prstGeom prst="rect">
            <a:avLst/>
          </a:prstGeom>
          <a:solidFill>
            <a:schemeClr val="bg1"/>
          </a:solidFill>
          <a:ln>
            <a:solidFill>
              <a:srgbClr val="CF4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7010400" y="1276350"/>
            <a:ext cx="1981200" cy="3200400"/>
          </a:xfrm>
          <a:prstGeom prst="rect">
            <a:avLst/>
          </a:prstGeom>
          <a:solidFill>
            <a:schemeClr val="bg1"/>
          </a:solidFill>
          <a:ln>
            <a:solidFill>
              <a:srgbClr val="CF4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Google Shape;1046;p37"/>
          <p:cNvSpPr txBox="1">
            <a:spLocks/>
          </p:cNvSpPr>
          <p:nvPr/>
        </p:nvSpPr>
        <p:spPr>
          <a:xfrm>
            <a:off x="3076800" y="4506967"/>
            <a:ext cx="8856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en-US" sz="1000" dirty="0" smtClean="0"/>
              <a:t>Dashboard</a:t>
            </a:r>
            <a:endParaRPr lang="en-US" sz="1000" dirty="0"/>
          </a:p>
        </p:txBody>
      </p:sp>
      <p:sp>
        <p:nvSpPr>
          <p:cNvPr id="107" name="Google Shape;1046;p37"/>
          <p:cNvSpPr txBox="1">
            <a:spLocks/>
          </p:cNvSpPr>
          <p:nvPr/>
        </p:nvSpPr>
        <p:spPr>
          <a:xfrm>
            <a:off x="7543800" y="4506967"/>
            <a:ext cx="8856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en-US" sz="1000" dirty="0" smtClean="0"/>
              <a:t>Account</a:t>
            </a:r>
            <a:endParaRPr lang="en-US" sz="1000" dirty="0"/>
          </a:p>
        </p:txBody>
      </p:sp>
      <p:pic>
        <p:nvPicPr>
          <p:cNvPr id="108" name="Picture 10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33" t="4028" b="-4028"/>
          <a:stretch/>
        </p:blipFill>
        <p:spPr bwMode="auto">
          <a:xfrm>
            <a:off x="342900" y="1581150"/>
            <a:ext cx="1676400" cy="2763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9" name="Picture 10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28750"/>
            <a:ext cx="1560955" cy="2837400"/>
          </a:xfrm>
          <a:prstGeom prst="rect">
            <a:avLst/>
          </a:prstGeom>
        </p:spPr>
      </p:pic>
      <p:pic>
        <p:nvPicPr>
          <p:cNvPr id="110" name="Picture 10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463412"/>
            <a:ext cx="1524000" cy="2860938"/>
          </a:xfrm>
          <a:prstGeom prst="rect">
            <a:avLst/>
          </a:prstGeom>
        </p:spPr>
      </p:pic>
      <p:pic>
        <p:nvPicPr>
          <p:cNvPr id="111" name="Picture 1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470" y="1484710"/>
            <a:ext cx="1559577" cy="2763440"/>
          </a:xfrm>
          <a:prstGeom prst="rect">
            <a:avLst/>
          </a:prstGeom>
        </p:spPr>
      </p:pic>
      <p:sp>
        <p:nvSpPr>
          <p:cNvPr id="17" name="Chevron 16">
            <a:hlinkClick r:id="rId7" action="ppaction://hlinksldjump"/>
          </p:cNvPr>
          <p:cNvSpPr/>
          <p:nvPr/>
        </p:nvSpPr>
        <p:spPr>
          <a:xfrm rot="10800000">
            <a:off x="76200" y="105918"/>
            <a:ext cx="381000" cy="381000"/>
          </a:xfrm>
          <a:prstGeom prst="chevron">
            <a:avLst/>
          </a:prstGeom>
          <a:solidFill>
            <a:schemeClr val="bg1"/>
          </a:solidFill>
          <a:ln>
            <a:solidFill>
              <a:srgbClr val="CF4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547992"/>
            <a:ext cx="5867400" cy="4095534"/>
          </a:xfrm>
          <a:prstGeom prst="rect">
            <a:avLst/>
          </a:prstGeom>
          <a:solidFill>
            <a:srgbClr val="CF42DA"/>
          </a:solidFill>
          <a:ln>
            <a:solidFill>
              <a:srgbClr val="CF4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bg1"/>
                </a:solidFill>
              </a:rPr>
              <a:t>TERIMAKASIH!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Ada </a:t>
            </a:r>
            <a:r>
              <a:rPr lang="en-US" sz="1400" dirty="0" err="1" smtClean="0">
                <a:solidFill>
                  <a:schemeClr val="bg1"/>
                </a:solidFill>
              </a:rPr>
              <a:t>Pertanyaan</a:t>
            </a:r>
            <a:r>
              <a:rPr lang="en-US" sz="1400" dirty="0" smtClean="0">
                <a:solidFill>
                  <a:schemeClr val="bg1"/>
                </a:solidFill>
              </a:rPr>
              <a:t> ?</a:t>
            </a:r>
            <a:endParaRPr sz="1400" dirty="0">
              <a:solidFill>
                <a:schemeClr val="bg1"/>
              </a:solidFill>
            </a:endParaRPr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  <a:solidFill>
            <a:srgbClr val="CF42DA"/>
          </a:solidFill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003148"/>
            <a:ext cx="2476500" cy="2476500"/>
          </a:xfrm>
          <a:prstGeom prst="rect">
            <a:avLst/>
          </a:prstGeom>
        </p:spPr>
      </p:pic>
      <p:sp>
        <p:nvSpPr>
          <p:cNvPr id="147" name="Chevron 146">
            <a:hlinkClick r:id="rId4" action="ppaction://hlinksldjump"/>
          </p:cNvPr>
          <p:cNvSpPr/>
          <p:nvPr/>
        </p:nvSpPr>
        <p:spPr>
          <a:xfrm rot="10800000">
            <a:off x="8610600" y="64281"/>
            <a:ext cx="381000" cy="381000"/>
          </a:xfrm>
          <a:prstGeom prst="chevron">
            <a:avLst/>
          </a:prstGeom>
          <a:solidFill>
            <a:schemeClr val="bg1"/>
          </a:solidFill>
          <a:ln>
            <a:solidFill>
              <a:srgbClr val="CF4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969825" y="161219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 smtClean="0">
                <a:solidFill>
                  <a:srgbClr val="CF42DA"/>
                </a:solidFill>
              </a:rPr>
              <a:t>LATAR BELAKANG</a:t>
            </a:r>
            <a:endParaRPr sz="3000" dirty="0">
              <a:solidFill>
                <a:srgbClr val="CF42DA"/>
              </a:solidFill>
            </a:endParaRPr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76800" y="234960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en-US" sz="1200" dirty="0" err="1">
                <a:solidFill>
                  <a:schemeClr val="bg1"/>
                </a:solidFill>
              </a:rPr>
              <a:t>Seiring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dengan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perkembangan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teknologi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informasi</a:t>
            </a:r>
            <a:r>
              <a:rPr lang="en-US" sz="1200" dirty="0">
                <a:solidFill>
                  <a:schemeClr val="bg1"/>
                </a:solidFill>
              </a:rPr>
              <a:t> yang </a:t>
            </a:r>
            <a:r>
              <a:rPr lang="en-US" sz="1200" dirty="0" err="1">
                <a:solidFill>
                  <a:schemeClr val="bg1"/>
                </a:solidFill>
              </a:rPr>
              <a:t>ada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pada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sistem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operasi</a:t>
            </a:r>
            <a:r>
              <a:rPr lang="en-US" sz="1200" dirty="0">
                <a:solidFill>
                  <a:schemeClr val="bg1"/>
                </a:solidFill>
              </a:rPr>
              <a:t> android, </a:t>
            </a:r>
            <a:r>
              <a:rPr lang="en-US" sz="1200" dirty="0" err="1">
                <a:solidFill>
                  <a:schemeClr val="bg1"/>
                </a:solidFill>
              </a:rPr>
              <a:t>saat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kita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jumpai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beberapa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aplikasi</a:t>
            </a:r>
            <a:r>
              <a:rPr lang="en-US" sz="1200" dirty="0">
                <a:solidFill>
                  <a:schemeClr val="bg1"/>
                </a:solidFill>
              </a:rPr>
              <a:t> yang </a:t>
            </a:r>
            <a:r>
              <a:rPr lang="en-US" sz="1200" dirty="0" err="1">
                <a:solidFill>
                  <a:schemeClr val="bg1"/>
                </a:solidFill>
              </a:rPr>
              <a:t>dapat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mengirim</a:t>
            </a:r>
            <a:r>
              <a:rPr lang="en-US" sz="1200" dirty="0">
                <a:solidFill>
                  <a:schemeClr val="bg1"/>
                </a:solidFill>
              </a:rPr>
              <a:t> data </a:t>
            </a:r>
            <a:r>
              <a:rPr lang="en-US" sz="1200" dirty="0" err="1">
                <a:solidFill>
                  <a:schemeClr val="bg1"/>
                </a:solidFill>
              </a:rPr>
              <a:t>baik</a:t>
            </a:r>
            <a:r>
              <a:rPr lang="en-US" sz="1200" dirty="0">
                <a:solidFill>
                  <a:schemeClr val="bg1"/>
                </a:solidFill>
              </a:rPr>
              <a:t> video </a:t>
            </a:r>
            <a:r>
              <a:rPr lang="en-US" sz="1200" dirty="0" err="1">
                <a:solidFill>
                  <a:schemeClr val="bg1"/>
                </a:solidFill>
              </a:rPr>
              <a:t>maupun</a:t>
            </a:r>
            <a:r>
              <a:rPr lang="en-US" sz="1200" dirty="0">
                <a:solidFill>
                  <a:schemeClr val="bg1"/>
                </a:solidFill>
              </a:rPr>
              <a:t> audio </a:t>
            </a:r>
            <a:r>
              <a:rPr lang="en-US" sz="1200" dirty="0" err="1">
                <a:solidFill>
                  <a:schemeClr val="bg1"/>
                </a:solidFill>
              </a:rPr>
              <a:t>dalam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bentuk</a:t>
            </a:r>
            <a:r>
              <a:rPr lang="en-US" sz="1200" dirty="0">
                <a:solidFill>
                  <a:schemeClr val="bg1"/>
                </a:solidFill>
              </a:rPr>
              <a:t> yang </a:t>
            </a:r>
            <a:r>
              <a:rPr lang="en-US" sz="1200" dirty="0" err="1">
                <a:solidFill>
                  <a:schemeClr val="bg1"/>
                </a:solidFill>
              </a:rPr>
              <a:t>sudah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dikompresi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lewat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jaringan</a:t>
            </a:r>
            <a:r>
              <a:rPr lang="en-US" sz="1200" dirty="0">
                <a:solidFill>
                  <a:schemeClr val="bg1"/>
                </a:solidFill>
              </a:rPr>
              <a:t> internet. Data </a:t>
            </a:r>
            <a:r>
              <a:rPr lang="en-US" sz="1200" dirty="0" err="1">
                <a:solidFill>
                  <a:schemeClr val="bg1"/>
                </a:solidFill>
              </a:rPr>
              <a:t>tersebut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ditampilkan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pada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aplikasi</a:t>
            </a:r>
            <a:r>
              <a:rPr lang="en-US" sz="1200" dirty="0">
                <a:solidFill>
                  <a:schemeClr val="bg1"/>
                </a:solidFill>
              </a:rPr>
              <a:t> player </a:t>
            </a:r>
            <a:r>
              <a:rPr lang="en-US" sz="1200" dirty="0" err="1">
                <a:solidFill>
                  <a:schemeClr val="bg1"/>
                </a:solidFill>
              </a:rPr>
              <a:t>secara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realtime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Oleh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karena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itu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dibuatkan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aplikasi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pemutar</a:t>
            </a:r>
            <a:r>
              <a:rPr lang="en-US" sz="1200" dirty="0">
                <a:solidFill>
                  <a:schemeClr val="bg1"/>
                </a:solidFill>
              </a:rPr>
              <a:t> video </a:t>
            </a:r>
            <a:r>
              <a:rPr lang="en-US" sz="1200" dirty="0" err="1">
                <a:solidFill>
                  <a:schemeClr val="bg1"/>
                </a:solidFill>
              </a:rPr>
              <a:t>dan</a:t>
            </a:r>
            <a:r>
              <a:rPr lang="en-US" sz="1200" dirty="0">
                <a:solidFill>
                  <a:schemeClr val="bg1"/>
                </a:solidFill>
              </a:rPr>
              <a:t> audio yang </a:t>
            </a:r>
            <a:r>
              <a:rPr lang="en-US" sz="1200" dirty="0" err="1">
                <a:solidFill>
                  <a:schemeClr val="bg1"/>
                </a:solidFill>
              </a:rPr>
              <a:t>dapat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memberikan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variasi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tampilan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dan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mempermudah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akses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menonton</a:t>
            </a:r>
            <a:r>
              <a:rPr lang="en-US" sz="1200" dirty="0">
                <a:solidFill>
                  <a:schemeClr val="bg1"/>
                </a:solidFill>
              </a:rPr>
              <a:t>.  </a:t>
            </a:r>
            <a:r>
              <a:rPr lang="en-US" sz="1200" dirty="0" err="1">
                <a:solidFill>
                  <a:schemeClr val="bg1"/>
                </a:solidFill>
              </a:rPr>
              <a:t>Aplikasi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ini</a:t>
            </a:r>
            <a:r>
              <a:rPr lang="en-US" sz="1200" dirty="0">
                <a:solidFill>
                  <a:schemeClr val="bg1"/>
                </a:solidFill>
              </a:rPr>
              <a:t> kami </a:t>
            </a:r>
            <a:r>
              <a:rPr lang="en-US" sz="1200" dirty="0" err="1">
                <a:solidFill>
                  <a:schemeClr val="bg1"/>
                </a:solidFill>
              </a:rPr>
              <a:t>beri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nama</a:t>
            </a:r>
            <a:r>
              <a:rPr lang="en-US" sz="1200" dirty="0">
                <a:solidFill>
                  <a:schemeClr val="bg1"/>
                </a:solidFill>
              </a:rPr>
              <a:t> “Stream”</a:t>
            </a:r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  <a:solidFill>
            <a:srgbClr val="CF42DA"/>
          </a:solidFill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3416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969825" y="161219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 smtClean="0">
                <a:solidFill>
                  <a:srgbClr val="CF42DA"/>
                </a:solidFill>
              </a:rPr>
              <a:t>TUJUAN PEMBUATAN APLIKASI</a:t>
            </a:r>
            <a:endParaRPr sz="3000" dirty="0">
              <a:solidFill>
                <a:srgbClr val="CF42DA"/>
              </a:solidFill>
            </a:endParaRPr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76800" y="234960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Bef>
                <a:spcPts val="1600"/>
              </a:spcBef>
              <a:spcAft>
                <a:spcPts val="1600"/>
              </a:spcAft>
              <a:buFont typeface="Wingdings" pitchFamily="2" charset="2"/>
              <a:buChar char="ü"/>
            </a:pPr>
            <a:r>
              <a:rPr lang="en-US" sz="1200" dirty="0" err="1" smtClean="0">
                <a:solidFill>
                  <a:schemeClr val="bg1"/>
                </a:solidFill>
              </a:rPr>
              <a:t>Sebagai</a:t>
            </a:r>
            <a:r>
              <a:rPr lang="en-US" sz="1200" dirty="0" smtClean="0">
                <a:solidFill>
                  <a:schemeClr val="bg1"/>
                </a:solidFill>
              </a:rPr>
              <a:t> Media </a:t>
            </a:r>
            <a:r>
              <a:rPr lang="en-US" sz="1200" dirty="0" err="1" smtClean="0">
                <a:solidFill>
                  <a:schemeClr val="bg1"/>
                </a:solidFill>
              </a:rPr>
              <a:t>Hiburan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spcBef>
                <a:spcPts val="1600"/>
              </a:spcBef>
              <a:spcAft>
                <a:spcPts val="1600"/>
              </a:spcAft>
              <a:buFont typeface="Wingdings" pitchFamily="2" charset="2"/>
              <a:buChar char="ü"/>
            </a:pPr>
            <a:r>
              <a:rPr lang="en-US" sz="1200" dirty="0" err="1" smtClean="0">
                <a:solidFill>
                  <a:schemeClr val="bg1"/>
                </a:solidFill>
              </a:rPr>
              <a:t>Sebagai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Referensi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lvl="0" indent="-171450">
              <a:spcBef>
                <a:spcPts val="1600"/>
              </a:spcBef>
              <a:spcAft>
                <a:spcPts val="1600"/>
              </a:spcAft>
              <a:buFont typeface="Wingdings" pitchFamily="2" charset="2"/>
              <a:buChar char="ü"/>
            </a:pPr>
            <a:r>
              <a:rPr lang="en-US" sz="1200" dirty="0" err="1">
                <a:solidFill>
                  <a:schemeClr val="lt1"/>
                </a:solidFill>
              </a:rPr>
              <a:t>Alat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r>
              <a:rPr lang="en-US" sz="1200" dirty="0" err="1">
                <a:solidFill>
                  <a:schemeClr val="lt1"/>
                </a:solidFill>
              </a:rPr>
              <a:t>untuk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r>
              <a:rPr lang="en-US" sz="1200" dirty="0" err="1">
                <a:solidFill>
                  <a:schemeClr val="lt1"/>
                </a:solidFill>
              </a:rPr>
              <a:t>memudahkan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r>
              <a:rPr lang="en-US" sz="1200" dirty="0" err="1">
                <a:solidFill>
                  <a:schemeClr val="lt1"/>
                </a:solidFill>
              </a:rPr>
              <a:t>para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r>
              <a:rPr lang="en-US" sz="1200" dirty="0" err="1">
                <a:solidFill>
                  <a:schemeClr val="lt1"/>
                </a:solidFill>
              </a:rPr>
              <a:t>penggemar</a:t>
            </a:r>
            <a:r>
              <a:rPr lang="en-US" sz="1200" dirty="0">
                <a:solidFill>
                  <a:schemeClr val="lt1"/>
                </a:solidFill>
              </a:rPr>
              <a:t> film </a:t>
            </a:r>
            <a:r>
              <a:rPr lang="en-US" sz="1200" dirty="0" err="1">
                <a:solidFill>
                  <a:schemeClr val="lt1"/>
                </a:solidFill>
              </a:rPr>
              <a:t>dalam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r>
              <a:rPr lang="en-US" sz="1200" dirty="0" err="1">
                <a:solidFill>
                  <a:schemeClr val="lt1"/>
                </a:solidFill>
              </a:rPr>
              <a:t>memperoleh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r>
              <a:rPr lang="en-US" sz="1200" dirty="0" err="1">
                <a:solidFill>
                  <a:schemeClr val="lt1"/>
                </a:solidFill>
              </a:rPr>
              <a:t>informasi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r>
              <a:rPr lang="en-US" sz="1200" dirty="0" err="1">
                <a:solidFill>
                  <a:schemeClr val="lt1"/>
                </a:solidFill>
              </a:rPr>
              <a:t>tentang</a:t>
            </a:r>
            <a:r>
              <a:rPr lang="en-US" sz="1200" dirty="0">
                <a:solidFill>
                  <a:schemeClr val="lt1"/>
                </a:solidFill>
              </a:rPr>
              <a:t> film yang </a:t>
            </a:r>
            <a:r>
              <a:rPr lang="en-US" sz="1200" dirty="0" err="1">
                <a:solidFill>
                  <a:schemeClr val="lt1"/>
                </a:solidFill>
              </a:rPr>
              <a:t>lebih</a:t>
            </a:r>
            <a:r>
              <a:rPr lang="en-US" sz="1200" dirty="0">
                <a:solidFill>
                  <a:schemeClr val="lt1"/>
                </a:solidFill>
              </a:rPr>
              <a:t> </a:t>
            </a:r>
            <a:r>
              <a:rPr lang="en-US" sz="1200" dirty="0" err="1">
                <a:solidFill>
                  <a:schemeClr val="lt1"/>
                </a:solidFill>
              </a:rPr>
              <a:t>lengkap</a:t>
            </a:r>
            <a:endParaRPr lang="en-US" sz="1200" dirty="0">
              <a:solidFill>
                <a:schemeClr val="lt1"/>
              </a:solidFill>
            </a:endParaRPr>
          </a:p>
          <a:p>
            <a:pPr marL="171450" indent="-171450">
              <a:spcBef>
                <a:spcPts val="1600"/>
              </a:spcBef>
              <a:spcAft>
                <a:spcPts val="1600"/>
              </a:spcAft>
              <a:buFont typeface="Wingdings" pitchFamily="2" charset="2"/>
              <a:buChar char="ü"/>
            </a:pP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419;p28"/>
          <p:cNvSpPr/>
          <p:nvPr/>
        </p:nvSpPr>
        <p:spPr>
          <a:xfrm>
            <a:off x="796130" y="2034683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20;p28"/>
          <p:cNvSpPr/>
          <p:nvPr/>
        </p:nvSpPr>
        <p:spPr>
          <a:xfrm>
            <a:off x="924492" y="2166840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29" name="Google Shape;421;p28"/>
          <p:cNvSpPr/>
          <p:nvPr/>
        </p:nvSpPr>
        <p:spPr>
          <a:xfrm>
            <a:off x="555304" y="3761788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0" name="Google Shape;423;p28"/>
          <p:cNvSpPr/>
          <p:nvPr/>
        </p:nvSpPr>
        <p:spPr>
          <a:xfrm>
            <a:off x="1063009" y="2367641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24;p28"/>
          <p:cNvSpPr/>
          <p:nvPr/>
        </p:nvSpPr>
        <p:spPr>
          <a:xfrm>
            <a:off x="1140533" y="2459146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25;p28"/>
          <p:cNvSpPr/>
          <p:nvPr/>
        </p:nvSpPr>
        <p:spPr>
          <a:xfrm>
            <a:off x="1420119" y="3160660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26;p28"/>
          <p:cNvSpPr/>
          <p:nvPr/>
        </p:nvSpPr>
        <p:spPr>
          <a:xfrm>
            <a:off x="1479852" y="3235634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4" name="Google Shape;427;p28"/>
          <p:cNvSpPr/>
          <p:nvPr/>
        </p:nvSpPr>
        <p:spPr>
          <a:xfrm>
            <a:off x="1479852" y="3336034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35" name="Google Shape;428;p28"/>
          <p:cNvSpPr/>
          <p:nvPr/>
        </p:nvSpPr>
        <p:spPr>
          <a:xfrm>
            <a:off x="1099866" y="3160660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29;p28"/>
          <p:cNvSpPr/>
          <p:nvPr/>
        </p:nvSpPr>
        <p:spPr>
          <a:xfrm>
            <a:off x="1162135" y="3269804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30;p28"/>
          <p:cNvSpPr/>
          <p:nvPr/>
        </p:nvSpPr>
        <p:spPr>
          <a:xfrm>
            <a:off x="1603129" y="2917932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31;p28"/>
          <p:cNvSpPr/>
          <p:nvPr/>
        </p:nvSpPr>
        <p:spPr>
          <a:xfrm>
            <a:off x="1603129" y="2726026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32;p28"/>
          <p:cNvSpPr/>
          <p:nvPr/>
        </p:nvSpPr>
        <p:spPr>
          <a:xfrm>
            <a:off x="2307192" y="2727301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rgbClr val="CF42DA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33;p28"/>
          <p:cNvSpPr/>
          <p:nvPr/>
        </p:nvSpPr>
        <p:spPr>
          <a:xfrm>
            <a:off x="2499083" y="2807360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36;p28"/>
          <p:cNvSpPr/>
          <p:nvPr/>
        </p:nvSpPr>
        <p:spPr>
          <a:xfrm>
            <a:off x="2777408" y="992576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37;p28"/>
          <p:cNvSpPr/>
          <p:nvPr/>
        </p:nvSpPr>
        <p:spPr>
          <a:xfrm>
            <a:off x="2895600" y="1136179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9;p28"/>
          <p:cNvSpPr/>
          <p:nvPr/>
        </p:nvSpPr>
        <p:spPr>
          <a:xfrm>
            <a:off x="3496712" y="1356031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0;p28"/>
          <p:cNvSpPr/>
          <p:nvPr/>
        </p:nvSpPr>
        <p:spPr>
          <a:xfrm>
            <a:off x="3026497" y="1457707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41;p28"/>
          <p:cNvSpPr/>
          <p:nvPr/>
        </p:nvSpPr>
        <p:spPr>
          <a:xfrm>
            <a:off x="3144688" y="1865654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70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CF42DA"/>
                </a:solidFill>
              </a:rPr>
              <a:t>TOPIK PEMBAHASAN</a:t>
            </a:r>
            <a:endParaRPr dirty="0">
              <a:solidFill>
                <a:srgbClr val="CF42DA"/>
              </a:solidFill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  <a:hlinkClick r:id="rId3" action="ppaction://hlinksldjump"/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  <a:hlinkClick r:id="rId4" action="ppaction://hlinksldjump"/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  <a:hlinkClick r:id="" action="ppaction://noaction"/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bg1"/>
                </a:solidFill>
                <a:hlinkClick r:id="rId5" action="ppaction://hlinksldjump"/>
              </a:rPr>
              <a:t>01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  <a:hlinkClick r:id="rId6" action="ppaction://hlinksldjump"/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  <a:hlinkClick r:id="rId7" action="ppaction://hlinksldjump"/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09600" y="22231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chemeClr val="bg1"/>
                </a:solidFill>
              </a:rPr>
              <a:t>STUDY KASUS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32137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>
                <a:solidFill>
                  <a:schemeClr val="bg1"/>
                </a:solidFill>
              </a:rPr>
              <a:t>PENGERTIAN BACK END DAN FRONT END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643488" y="39757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>
                <a:solidFill>
                  <a:schemeClr val="bg1"/>
                </a:solidFill>
              </a:rPr>
              <a:t>PROSES PENGERJAAN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1907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HASIL AKHIR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31051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PENUTUP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9757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 smtClean="0"/>
              <a:t>TIM KAMI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  <a:solidFill>
            <a:schemeClr val="bg1"/>
          </a:solidFill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248" name="Google Shape;248;p23"/>
          <p:cNvGrpSpPr/>
          <p:nvPr/>
        </p:nvGrpSpPr>
        <p:grpSpPr>
          <a:xfrm>
            <a:off x="5214960" y="3816341"/>
            <a:ext cx="432964" cy="431586"/>
            <a:chOff x="5812000" y="2553488"/>
            <a:chExt cx="769850" cy="767400"/>
          </a:xfrm>
          <a:solidFill>
            <a:schemeClr val="bg1"/>
          </a:solidFill>
        </p:grpSpPr>
        <p:sp>
          <p:nvSpPr>
            <p:cNvPr id="249" name="Google Shape;249;p23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3"/>
          <p:cNvSpPr/>
          <p:nvPr/>
        </p:nvSpPr>
        <p:spPr>
          <a:xfrm>
            <a:off x="5136081" y="2944705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5087875" y="2087844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5013841" y="461791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 smtClean="0">
                <a:solidFill>
                  <a:srgbClr val="CF42DA"/>
                </a:solidFill>
              </a:rPr>
              <a:t>STUDY KASUS</a:t>
            </a:r>
            <a:endParaRPr sz="2800" dirty="0">
              <a:solidFill>
                <a:srgbClr val="CF42DA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1068391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rgbClr val="CF42DA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CF42DA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rgbClr val="CF42DA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rgbClr val="CF42DA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CF42DA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CF42DA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CF42DA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CF42DA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rgbClr val="CF42DA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724400" y="1159592"/>
            <a:ext cx="4419600" cy="3983908"/>
          </a:xfrm>
        </p:spPr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Back End (REST API)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Codeigniter</a:t>
            </a:r>
            <a:r>
              <a:rPr lang="en-US" dirty="0"/>
              <a:t> 4 </a:t>
            </a:r>
            <a:r>
              <a:rPr lang="en-US" dirty="0" err="1" smtClean="0"/>
              <a:t>disarankan</a:t>
            </a:r>
            <a:r>
              <a:rPr lang="en-US" dirty="0" smtClean="0"/>
              <a:t>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autentifikasi</a:t>
            </a:r>
            <a:r>
              <a:rPr lang="en-US" dirty="0"/>
              <a:t> / JWT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-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 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Login</a:t>
            </a:r>
          </a:p>
          <a:p>
            <a:r>
              <a:rPr lang="en-US" dirty="0" smtClean="0"/>
              <a:t>- User </a:t>
            </a:r>
            <a:r>
              <a:rPr lang="en-US" dirty="0" err="1"/>
              <a:t>dan</a:t>
            </a:r>
            <a:r>
              <a:rPr lang="en-US" dirty="0"/>
              <a:t> Password</a:t>
            </a:r>
          </a:p>
          <a:p>
            <a:pPr marL="114300" indent="0"/>
            <a:r>
              <a:rPr lang="en-US" dirty="0" smtClean="0"/>
              <a:t>-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project </a:t>
            </a:r>
            <a:r>
              <a:rPr lang="en-US" dirty="0" err="1" smtClean="0"/>
              <a:t>sebelumnya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 marL="114300" indent="0"/>
            <a:endParaRPr lang="en-US" dirty="0"/>
          </a:p>
          <a:p>
            <a:r>
              <a:rPr lang="en-US" dirty="0"/>
              <a:t>Front End </a:t>
            </a:r>
            <a:r>
              <a:rPr lang="en-US" dirty="0" err="1"/>
              <a:t>dari</a:t>
            </a:r>
            <a:r>
              <a:rPr lang="en-US" dirty="0"/>
              <a:t> android </a:t>
            </a:r>
            <a:r>
              <a:rPr lang="en-US" dirty="0" err="1"/>
              <a:t>menggunakan</a:t>
            </a:r>
            <a:r>
              <a:rPr lang="en-US" dirty="0"/>
              <a:t> retrofit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-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/>
              <a:t>Login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project </a:t>
            </a:r>
            <a:r>
              <a:rPr lang="en-US" dirty="0" err="1"/>
              <a:t>sebelumnya</a:t>
            </a:r>
            <a:endParaRPr lang="en-US" dirty="0"/>
          </a:p>
          <a:p>
            <a:pPr marL="114300" indent="0"/>
            <a:endParaRPr lang="en-US" dirty="0"/>
          </a:p>
          <a:p>
            <a:endParaRPr lang="en-US" dirty="0"/>
          </a:p>
        </p:txBody>
      </p:sp>
      <p:grpSp>
        <p:nvGrpSpPr>
          <p:cNvPr id="80" name="Google Shape;5875;p52"/>
          <p:cNvGrpSpPr/>
          <p:nvPr/>
        </p:nvGrpSpPr>
        <p:grpSpPr>
          <a:xfrm>
            <a:off x="1325371" y="1915145"/>
            <a:ext cx="339253" cy="339253"/>
            <a:chOff x="6235400" y="249400"/>
            <a:chExt cx="481825" cy="481825"/>
          </a:xfrm>
        </p:grpSpPr>
        <p:sp>
          <p:nvSpPr>
            <p:cNvPr id="81" name="Google Shape;5876;p52"/>
            <p:cNvSpPr/>
            <p:nvPr/>
          </p:nvSpPr>
          <p:spPr>
            <a:xfrm>
              <a:off x="6425625" y="482025"/>
              <a:ext cx="177700" cy="135375"/>
            </a:xfrm>
            <a:custGeom>
              <a:avLst/>
              <a:gdLst/>
              <a:ahLst/>
              <a:cxnLst/>
              <a:rect l="l" t="t" r="r" b="b"/>
              <a:pathLst>
                <a:path w="7108" h="5415" extrusionOk="0">
                  <a:moveTo>
                    <a:pt x="5415" y="0"/>
                  </a:moveTo>
                  <a:lnTo>
                    <a:pt x="1" y="5415"/>
                  </a:lnTo>
                  <a:lnTo>
                    <a:pt x="7107" y="5415"/>
                  </a:lnTo>
                  <a:lnTo>
                    <a:pt x="7107" y="1696"/>
                  </a:lnTo>
                  <a:lnTo>
                    <a:pt x="541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" name="Google Shape;5877;p52"/>
            <p:cNvSpPr/>
            <p:nvPr/>
          </p:nvSpPr>
          <p:spPr>
            <a:xfrm>
              <a:off x="6462150" y="419775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0"/>
                  </a:moveTo>
                  <a:cubicBezTo>
                    <a:pt x="253" y="0"/>
                    <a:pt x="0" y="250"/>
                    <a:pt x="0" y="563"/>
                  </a:cubicBezTo>
                  <a:cubicBezTo>
                    <a:pt x="0" y="876"/>
                    <a:pt x="253" y="1129"/>
                    <a:pt x="566" y="1129"/>
                  </a:cubicBezTo>
                  <a:cubicBezTo>
                    <a:pt x="877" y="1129"/>
                    <a:pt x="1130" y="876"/>
                    <a:pt x="1130" y="563"/>
                  </a:cubicBezTo>
                  <a:cubicBezTo>
                    <a:pt x="1130" y="250"/>
                    <a:pt x="877" y="0"/>
                    <a:pt x="5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" name="Google Shape;5878;p52"/>
            <p:cNvSpPr/>
            <p:nvPr/>
          </p:nvSpPr>
          <p:spPr>
            <a:xfrm>
              <a:off x="6349225" y="508600"/>
              <a:ext cx="113625" cy="108800"/>
            </a:xfrm>
            <a:custGeom>
              <a:avLst/>
              <a:gdLst/>
              <a:ahLst/>
              <a:cxnLst/>
              <a:rect l="l" t="t" r="r" b="b"/>
              <a:pathLst>
                <a:path w="4545" h="4352" extrusionOk="0">
                  <a:moveTo>
                    <a:pt x="2858" y="0"/>
                  </a:moveTo>
                  <a:lnTo>
                    <a:pt x="0" y="2623"/>
                  </a:lnTo>
                  <a:lnTo>
                    <a:pt x="0" y="4352"/>
                  </a:lnTo>
                  <a:lnTo>
                    <a:pt x="1461" y="4352"/>
                  </a:lnTo>
                  <a:lnTo>
                    <a:pt x="4544" y="1265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" name="Google Shape;5879;p52"/>
            <p:cNvSpPr/>
            <p:nvPr/>
          </p:nvSpPr>
          <p:spPr>
            <a:xfrm>
              <a:off x="6349225" y="363300"/>
              <a:ext cx="254100" cy="172575"/>
            </a:xfrm>
            <a:custGeom>
              <a:avLst/>
              <a:gdLst/>
              <a:ahLst/>
              <a:cxnLst/>
              <a:rect l="l" t="t" r="r" b="b"/>
              <a:pathLst>
                <a:path w="10164" h="6903" extrusionOk="0">
                  <a:moveTo>
                    <a:pt x="5083" y="1130"/>
                  </a:moveTo>
                  <a:cubicBezTo>
                    <a:pt x="5767" y="1130"/>
                    <a:pt x="6384" y="1542"/>
                    <a:pt x="6646" y="2175"/>
                  </a:cubicBezTo>
                  <a:cubicBezTo>
                    <a:pt x="6908" y="2807"/>
                    <a:pt x="6764" y="3536"/>
                    <a:pt x="6279" y="4021"/>
                  </a:cubicBezTo>
                  <a:cubicBezTo>
                    <a:pt x="5955" y="4345"/>
                    <a:pt x="5521" y="4517"/>
                    <a:pt x="5081" y="4517"/>
                  </a:cubicBezTo>
                  <a:cubicBezTo>
                    <a:pt x="4862" y="4517"/>
                    <a:pt x="4642" y="4475"/>
                    <a:pt x="4433" y="4388"/>
                  </a:cubicBezTo>
                  <a:cubicBezTo>
                    <a:pt x="3801" y="4126"/>
                    <a:pt x="3388" y="3509"/>
                    <a:pt x="3388" y="2822"/>
                  </a:cubicBezTo>
                  <a:cubicBezTo>
                    <a:pt x="3388" y="1886"/>
                    <a:pt x="4147" y="1130"/>
                    <a:pt x="5083" y="1130"/>
                  </a:cubicBezTo>
                  <a:close/>
                  <a:moveTo>
                    <a:pt x="0" y="1"/>
                  </a:moveTo>
                  <a:lnTo>
                    <a:pt x="0" y="6903"/>
                  </a:lnTo>
                  <a:lnTo>
                    <a:pt x="2443" y="4665"/>
                  </a:lnTo>
                  <a:cubicBezTo>
                    <a:pt x="2549" y="4567"/>
                    <a:pt x="2686" y="4517"/>
                    <a:pt x="2824" y="4517"/>
                  </a:cubicBezTo>
                  <a:cubicBezTo>
                    <a:pt x="2943" y="4517"/>
                    <a:pt x="3062" y="4554"/>
                    <a:pt x="3162" y="4629"/>
                  </a:cubicBezTo>
                  <a:lnTo>
                    <a:pt x="5351" y="6270"/>
                  </a:lnTo>
                  <a:lnTo>
                    <a:pt x="8071" y="3551"/>
                  </a:lnTo>
                  <a:cubicBezTo>
                    <a:pt x="8181" y="3441"/>
                    <a:pt x="8325" y="3386"/>
                    <a:pt x="8470" y="3386"/>
                  </a:cubicBezTo>
                  <a:cubicBezTo>
                    <a:pt x="8614" y="3386"/>
                    <a:pt x="8759" y="3441"/>
                    <a:pt x="8869" y="3551"/>
                  </a:cubicBezTo>
                  <a:lnTo>
                    <a:pt x="10163" y="4846"/>
                  </a:lnTo>
                  <a:lnTo>
                    <a:pt x="1016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" name="Google Shape;5880;p52"/>
            <p:cNvSpPr/>
            <p:nvPr/>
          </p:nvSpPr>
          <p:spPr>
            <a:xfrm>
              <a:off x="6235400" y="24940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5283" y="3427"/>
                  </a:moveTo>
                  <a:cubicBezTo>
                    <a:pt x="15593" y="3427"/>
                    <a:pt x="15846" y="3677"/>
                    <a:pt x="15846" y="3991"/>
                  </a:cubicBezTo>
                  <a:lnTo>
                    <a:pt x="15846" y="15283"/>
                  </a:lnTo>
                  <a:cubicBezTo>
                    <a:pt x="15846" y="15596"/>
                    <a:pt x="15593" y="15849"/>
                    <a:pt x="15283" y="15849"/>
                  </a:cubicBezTo>
                  <a:lnTo>
                    <a:pt x="3990" y="15849"/>
                  </a:lnTo>
                  <a:cubicBezTo>
                    <a:pt x="3677" y="15849"/>
                    <a:pt x="3424" y="15596"/>
                    <a:pt x="3424" y="15283"/>
                  </a:cubicBezTo>
                  <a:lnTo>
                    <a:pt x="3424" y="3991"/>
                  </a:lnTo>
                  <a:cubicBezTo>
                    <a:pt x="3424" y="3677"/>
                    <a:pt x="3677" y="3427"/>
                    <a:pt x="3990" y="3427"/>
                  </a:cubicBezTo>
                  <a:close/>
                  <a:moveTo>
                    <a:pt x="564" y="1"/>
                  </a:moveTo>
                  <a:cubicBezTo>
                    <a:pt x="250" y="1"/>
                    <a:pt x="0" y="254"/>
                    <a:pt x="0" y="567"/>
                  </a:cubicBezTo>
                  <a:lnTo>
                    <a:pt x="0" y="2861"/>
                  </a:lnTo>
                  <a:cubicBezTo>
                    <a:pt x="0" y="3175"/>
                    <a:pt x="250" y="3427"/>
                    <a:pt x="564" y="3427"/>
                  </a:cubicBezTo>
                  <a:cubicBezTo>
                    <a:pt x="877" y="3427"/>
                    <a:pt x="1127" y="3677"/>
                    <a:pt x="1127" y="3991"/>
                  </a:cubicBezTo>
                  <a:cubicBezTo>
                    <a:pt x="1127" y="4304"/>
                    <a:pt x="877" y="4557"/>
                    <a:pt x="564" y="4557"/>
                  </a:cubicBezTo>
                  <a:cubicBezTo>
                    <a:pt x="250" y="4557"/>
                    <a:pt x="0" y="4807"/>
                    <a:pt x="0" y="5120"/>
                  </a:cubicBezTo>
                  <a:lnTo>
                    <a:pt x="0" y="8507"/>
                  </a:lnTo>
                  <a:cubicBezTo>
                    <a:pt x="0" y="8821"/>
                    <a:pt x="250" y="9074"/>
                    <a:pt x="564" y="9074"/>
                  </a:cubicBezTo>
                  <a:cubicBezTo>
                    <a:pt x="877" y="9074"/>
                    <a:pt x="1127" y="9324"/>
                    <a:pt x="1127" y="9637"/>
                  </a:cubicBezTo>
                  <a:cubicBezTo>
                    <a:pt x="1127" y="9950"/>
                    <a:pt x="877" y="10203"/>
                    <a:pt x="564" y="10203"/>
                  </a:cubicBezTo>
                  <a:cubicBezTo>
                    <a:pt x="250" y="10203"/>
                    <a:pt x="0" y="10453"/>
                    <a:pt x="0" y="10766"/>
                  </a:cubicBezTo>
                  <a:lnTo>
                    <a:pt x="0" y="14154"/>
                  </a:lnTo>
                  <a:cubicBezTo>
                    <a:pt x="0" y="14467"/>
                    <a:pt x="250" y="14720"/>
                    <a:pt x="564" y="14720"/>
                  </a:cubicBezTo>
                  <a:cubicBezTo>
                    <a:pt x="877" y="14720"/>
                    <a:pt x="1127" y="14970"/>
                    <a:pt x="1127" y="15283"/>
                  </a:cubicBezTo>
                  <a:cubicBezTo>
                    <a:pt x="1127" y="15596"/>
                    <a:pt x="877" y="15849"/>
                    <a:pt x="564" y="15849"/>
                  </a:cubicBezTo>
                  <a:cubicBezTo>
                    <a:pt x="250" y="15849"/>
                    <a:pt x="0" y="16099"/>
                    <a:pt x="0" y="16412"/>
                  </a:cubicBezTo>
                  <a:lnTo>
                    <a:pt x="0" y="18710"/>
                  </a:lnTo>
                  <a:cubicBezTo>
                    <a:pt x="0" y="19020"/>
                    <a:pt x="250" y="19273"/>
                    <a:pt x="564" y="19273"/>
                  </a:cubicBezTo>
                  <a:lnTo>
                    <a:pt x="2861" y="19273"/>
                  </a:lnTo>
                  <a:cubicBezTo>
                    <a:pt x="3171" y="19273"/>
                    <a:pt x="3424" y="19020"/>
                    <a:pt x="3424" y="18710"/>
                  </a:cubicBezTo>
                  <a:cubicBezTo>
                    <a:pt x="3424" y="18396"/>
                    <a:pt x="3677" y="18143"/>
                    <a:pt x="3990" y="18143"/>
                  </a:cubicBezTo>
                  <a:cubicBezTo>
                    <a:pt x="4300" y="18143"/>
                    <a:pt x="4553" y="18396"/>
                    <a:pt x="4553" y="18710"/>
                  </a:cubicBezTo>
                  <a:cubicBezTo>
                    <a:pt x="4553" y="19020"/>
                    <a:pt x="4806" y="19273"/>
                    <a:pt x="5120" y="19273"/>
                  </a:cubicBezTo>
                  <a:lnTo>
                    <a:pt x="8507" y="19273"/>
                  </a:lnTo>
                  <a:cubicBezTo>
                    <a:pt x="8817" y="19273"/>
                    <a:pt x="9070" y="19020"/>
                    <a:pt x="9070" y="18710"/>
                  </a:cubicBezTo>
                  <a:cubicBezTo>
                    <a:pt x="9070" y="18396"/>
                    <a:pt x="9323" y="18143"/>
                    <a:pt x="9636" y="18143"/>
                  </a:cubicBezTo>
                  <a:cubicBezTo>
                    <a:pt x="9947" y="18143"/>
                    <a:pt x="10200" y="18396"/>
                    <a:pt x="10200" y="18710"/>
                  </a:cubicBezTo>
                  <a:cubicBezTo>
                    <a:pt x="10200" y="19020"/>
                    <a:pt x="10452" y="19273"/>
                    <a:pt x="10766" y="19273"/>
                  </a:cubicBezTo>
                  <a:lnTo>
                    <a:pt x="14153" y="19273"/>
                  </a:lnTo>
                  <a:cubicBezTo>
                    <a:pt x="14463" y="19273"/>
                    <a:pt x="14716" y="19020"/>
                    <a:pt x="14716" y="18710"/>
                  </a:cubicBezTo>
                  <a:cubicBezTo>
                    <a:pt x="14716" y="18396"/>
                    <a:pt x="14969" y="18143"/>
                    <a:pt x="15283" y="18143"/>
                  </a:cubicBezTo>
                  <a:cubicBezTo>
                    <a:pt x="15593" y="18143"/>
                    <a:pt x="15846" y="18396"/>
                    <a:pt x="15846" y="18710"/>
                  </a:cubicBezTo>
                  <a:cubicBezTo>
                    <a:pt x="15846" y="19020"/>
                    <a:pt x="16099" y="19273"/>
                    <a:pt x="16412" y="19273"/>
                  </a:cubicBezTo>
                  <a:lnTo>
                    <a:pt x="18706" y="19273"/>
                  </a:lnTo>
                  <a:cubicBezTo>
                    <a:pt x="19019" y="19273"/>
                    <a:pt x="19272" y="19020"/>
                    <a:pt x="19272" y="18710"/>
                  </a:cubicBezTo>
                  <a:lnTo>
                    <a:pt x="19272" y="16412"/>
                  </a:lnTo>
                  <a:cubicBezTo>
                    <a:pt x="19272" y="16099"/>
                    <a:pt x="19019" y="15849"/>
                    <a:pt x="18706" y="15849"/>
                  </a:cubicBezTo>
                  <a:cubicBezTo>
                    <a:pt x="18393" y="15849"/>
                    <a:pt x="18143" y="15596"/>
                    <a:pt x="18143" y="15283"/>
                  </a:cubicBezTo>
                  <a:cubicBezTo>
                    <a:pt x="18143" y="14970"/>
                    <a:pt x="18393" y="14720"/>
                    <a:pt x="18706" y="14720"/>
                  </a:cubicBezTo>
                  <a:cubicBezTo>
                    <a:pt x="19019" y="14720"/>
                    <a:pt x="19272" y="14467"/>
                    <a:pt x="19272" y="14154"/>
                  </a:cubicBezTo>
                  <a:lnTo>
                    <a:pt x="19272" y="10766"/>
                  </a:lnTo>
                  <a:cubicBezTo>
                    <a:pt x="19272" y="10453"/>
                    <a:pt x="19019" y="10203"/>
                    <a:pt x="18706" y="10203"/>
                  </a:cubicBezTo>
                  <a:cubicBezTo>
                    <a:pt x="18393" y="10203"/>
                    <a:pt x="18143" y="9950"/>
                    <a:pt x="18143" y="9637"/>
                  </a:cubicBezTo>
                  <a:cubicBezTo>
                    <a:pt x="18143" y="9324"/>
                    <a:pt x="18393" y="9074"/>
                    <a:pt x="18706" y="9074"/>
                  </a:cubicBezTo>
                  <a:cubicBezTo>
                    <a:pt x="19019" y="9074"/>
                    <a:pt x="19272" y="8821"/>
                    <a:pt x="19272" y="8507"/>
                  </a:cubicBezTo>
                  <a:lnTo>
                    <a:pt x="19272" y="5120"/>
                  </a:lnTo>
                  <a:cubicBezTo>
                    <a:pt x="19272" y="4807"/>
                    <a:pt x="19019" y="4557"/>
                    <a:pt x="18706" y="4557"/>
                  </a:cubicBezTo>
                  <a:cubicBezTo>
                    <a:pt x="18393" y="4557"/>
                    <a:pt x="18143" y="4304"/>
                    <a:pt x="18143" y="3991"/>
                  </a:cubicBezTo>
                  <a:cubicBezTo>
                    <a:pt x="18143" y="3677"/>
                    <a:pt x="18393" y="3427"/>
                    <a:pt x="18706" y="3427"/>
                  </a:cubicBezTo>
                  <a:cubicBezTo>
                    <a:pt x="19019" y="3427"/>
                    <a:pt x="19272" y="3175"/>
                    <a:pt x="19272" y="2861"/>
                  </a:cubicBezTo>
                  <a:lnTo>
                    <a:pt x="19272" y="567"/>
                  </a:lnTo>
                  <a:cubicBezTo>
                    <a:pt x="19272" y="254"/>
                    <a:pt x="19019" y="1"/>
                    <a:pt x="18706" y="1"/>
                  </a:cubicBezTo>
                  <a:lnTo>
                    <a:pt x="16412" y="1"/>
                  </a:lnTo>
                  <a:cubicBezTo>
                    <a:pt x="16099" y="1"/>
                    <a:pt x="15846" y="254"/>
                    <a:pt x="15846" y="567"/>
                  </a:cubicBezTo>
                  <a:cubicBezTo>
                    <a:pt x="15846" y="877"/>
                    <a:pt x="15593" y="1130"/>
                    <a:pt x="15283" y="1130"/>
                  </a:cubicBezTo>
                  <a:cubicBezTo>
                    <a:pt x="14969" y="1130"/>
                    <a:pt x="14716" y="877"/>
                    <a:pt x="14716" y="567"/>
                  </a:cubicBezTo>
                  <a:cubicBezTo>
                    <a:pt x="14716" y="254"/>
                    <a:pt x="14463" y="1"/>
                    <a:pt x="14153" y="1"/>
                  </a:cubicBezTo>
                  <a:lnTo>
                    <a:pt x="10766" y="1"/>
                  </a:lnTo>
                  <a:cubicBezTo>
                    <a:pt x="10452" y="1"/>
                    <a:pt x="10200" y="254"/>
                    <a:pt x="10200" y="567"/>
                  </a:cubicBezTo>
                  <a:cubicBezTo>
                    <a:pt x="10200" y="877"/>
                    <a:pt x="9947" y="1130"/>
                    <a:pt x="9636" y="1130"/>
                  </a:cubicBezTo>
                  <a:cubicBezTo>
                    <a:pt x="9323" y="1130"/>
                    <a:pt x="9070" y="877"/>
                    <a:pt x="9070" y="567"/>
                  </a:cubicBezTo>
                  <a:cubicBezTo>
                    <a:pt x="9070" y="254"/>
                    <a:pt x="8817" y="1"/>
                    <a:pt x="8507" y="1"/>
                  </a:cubicBezTo>
                  <a:lnTo>
                    <a:pt x="5120" y="1"/>
                  </a:lnTo>
                  <a:cubicBezTo>
                    <a:pt x="4806" y="1"/>
                    <a:pt x="4553" y="254"/>
                    <a:pt x="4553" y="567"/>
                  </a:cubicBezTo>
                  <a:cubicBezTo>
                    <a:pt x="4553" y="877"/>
                    <a:pt x="4300" y="1130"/>
                    <a:pt x="3990" y="1130"/>
                  </a:cubicBezTo>
                  <a:cubicBezTo>
                    <a:pt x="3677" y="1130"/>
                    <a:pt x="3424" y="877"/>
                    <a:pt x="3424" y="567"/>
                  </a:cubicBezTo>
                  <a:cubicBezTo>
                    <a:pt x="3424" y="254"/>
                    <a:pt x="3171" y="1"/>
                    <a:pt x="28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6" name="Google Shape;5899;p52"/>
          <p:cNvGrpSpPr/>
          <p:nvPr/>
        </p:nvGrpSpPr>
        <p:grpSpPr>
          <a:xfrm>
            <a:off x="1415312" y="3462137"/>
            <a:ext cx="339253" cy="298169"/>
            <a:chOff x="4467200" y="877100"/>
            <a:chExt cx="481825" cy="423475"/>
          </a:xfrm>
        </p:grpSpPr>
        <p:sp>
          <p:nvSpPr>
            <p:cNvPr id="87" name="Google Shape;5900;p52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" name="Google Shape;5901;p52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" name="Google Shape;5902;p52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" name="Google Shape;5903;p52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" name="Google Shape;6042;p52"/>
          <p:cNvGrpSpPr/>
          <p:nvPr/>
        </p:nvGrpSpPr>
        <p:grpSpPr>
          <a:xfrm>
            <a:off x="3469058" y="1973720"/>
            <a:ext cx="238531" cy="339253"/>
            <a:chOff x="3342725" y="2620775"/>
            <a:chExt cx="338775" cy="481825"/>
          </a:xfrm>
        </p:grpSpPr>
        <p:sp>
          <p:nvSpPr>
            <p:cNvPr id="92" name="Google Shape;6043;p52"/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" name="Google Shape;6044;p52"/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" name="Google Shape;6045;p52"/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5" name="Google Shape;6046;p52"/>
          <p:cNvGrpSpPr/>
          <p:nvPr/>
        </p:nvGrpSpPr>
        <p:grpSpPr>
          <a:xfrm>
            <a:off x="3287263" y="3433977"/>
            <a:ext cx="278296" cy="339253"/>
            <a:chOff x="3907325" y="2620775"/>
            <a:chExt cx="395250" cy="481825"/>
          </a:xfrm>
        </p:grpSpPr>
        <p:sp>
          <p:nvSpPr>
            <p:cNvPr id="96" name="Google Shape;6047;p52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" name="Google Shape;6048;p52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" name="Google Shape;6049;p52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" name="Google Shape;6050;p52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0" name="Google Shape;6051;p52"/>
          <p:cNvGrpSpPr/>
          <p:nvPr/>
        </p:nvGrpSpPr>
        <p:grpSpPr>
          <a:xfrm>
            <a:off x="2664267" y="1306432"/>
            <a:ext cx="339253" cy="318042"/>
            <a:chOff x="4456875" y="2635825"/>
            <a:chExt cx="481825" cy="451700"/>
          </a:xfrm>
        </p:grpSpPr>
        <p:sp>
          <p:nvSpPr>
            <p:cNvPr id="101" name="Google Shape;6052;p52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" name="Google Shape;6053;p52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3" name="Google Shape;6054;p52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4" name="Google Shape;6055;p52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" name="Google Shape;6056;p52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" name="Google Shape;6057;p52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" name="Chevron 2">
            <a:hlinkClick r:id="rId3" action="ppaction://hlinksldjump"/>
          </p:cNvPr>
          <p:cNvSpPr/>
          <p:nvPr/>
        </p:nvSpPr>
        <p:spPr>
          <a:xfrm rot="10800000">
            <a:off x="76200" y="105918"/>
            <a:ext cx="381000" cy="381000"/>
          </a:xfrm>
          <a:prstGeom prst="chevron">
            <a:avLst/>
          </a:prstGeom>
          <a:solidFill>
            <a:schemeClr val="bg1"/>
          </a:solidFill>
          <a:ln>
            <a:solidFill>
              <a:srgbClr val="CF4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5013841" y="461791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 smtClean="0">
                <a:solidFill>
                  <a:srgbClr val="CF42DA"/>
                </a:solidFill>
              </a:rPr>
              <a:t>PENGERTIAN </a:t>
            </a:r>
            <a:br>
              <a:rPr lang="es" sz="2000" dirty="0" smtClean="0">
                <a:solidFill>
                  <a:srgbClr val="CF42DA"/>
                </a:solidFill>
              </a:rPr>
            </a:br>
            <a:r>
              <a:rPr lang="es" sz="2000" dirty="0" smtClean="0">
                <a:solidFill>
                  <a:srgbClr val="CF42DA"/>
                </a:solidFill>
              </a:rPr>
              <a:t>BACK END DAN FRONT END</a:t>
            </a:r>
            <a:endParaRPr sz="2000" dirty="0">
              <a:solidFill>
                <a:srgbClr val="CF42DA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1068391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03898" y="971550"/>
            <a:ext cx="4495800" cy="3983908"/>
          </a:xfrm>
        </p:spPr>
        <p:txBody>
          <a:bodyPr/>
          <a:lstStyle/>
          <a:p>
            <a:r>
              <a:rPr lang="en-US" sz="1200" dirty="0" smtClean="0"/>
              <a:t>         - </a:t>
            </a:r>
            <a:r>
              <a:rPr lang="en-US" sz="1200" b="1" dirty="0" err="1" smtClean="0"/>
              <a:t>Sebuah</a:t>
            </a:r>
            <a:r>
              <a:rPr lang="en-US" sz="1200" b="1" dirty="0" smtClean="0"/>
              <a:t> </a:t>
            </a:r>
            <a:r>
              <a:rPr lang="en-US" sz="1200" b="1" dirty="0"/>
              <a:t>mobile apps </a:t>
            </a:r>
            <a:r>
              <a:rPr lang="en-US" sz="1200" b="1" dirty="0" err="1"/>
              <a:t>terbagi</a:t>
            </a:r>
            <a:r>
              <a:rPr lang="en-US" sz="1200" b="1" dirty="0"/>
              <a:t> </a:t>
            </a:r>
            <a:r>
              <a:rPr lang="en-US" sz="1200" b="1" dirty="0" err="1"/>
              <a:t>menjadi</a:t>
            </a:r>
            <a:r>
              <a:rPr lang="en-US" sz="1200" b="1" dirty="0"/>
              <a:t> 2 </a:t>
            </a:r>
            <a:r>
              <a:rPr lang="en-US" sz="1200" b="1" dirty="0" err="1"/>
              <a:t>bagian</a:t>
            </a:r>
            <a:r>
              <a:rPr lang="en-US" sz="1200" b="1" dirty="0"/>
              <a:t>, Front End </a:t>
            </a:r>
            <a:r>
              <a:rPr lang="en-US" sz="1200" b="1" dirty="0" err="1"/>
              <a:t>dan</a:t>
            </a:r>
            <a:r>
              <a:rPr lang="en-US" sz="1200" b="1" dirty="0"/>
              <a:t> Back </a:t>
            </a:r>
            <a:r>
              <a:rPr lang="en-US" sz="1200" b="1" dirty="0" smtClean="0"/>
              <a:t>End. </a:t>
            </a:r>
            <a:r>
              <a:rPr lang="en-US" sz="1200" b="1" dirty="0" err="1" smtClean="0"/>
              <a:t>Untuk</a:t>
            </a:r>
            <a:r>
              <a:rPr lang="en-US" sz="1200" b="1" dirty="0" smtClean="0"/>
              <a:t> </a:t>
            </a:r>
            <a:r>
              <a:rPr lang="en-US" sz="1200" b="1" dirty="0"/>
              <a:t>Front End, </a:t>
            </a:r>
            <a:r>
              <a:rPr lang="en-US" sz="1200" b="1" dirty="0" err="1"/>
              <a:t>kita</a:t>
            </a:r>
            <a:r>
              <a:rPr lang="en-US" sz="1200" b="1" dirty="0"/>
              <a:t> </a:t>
            </a:r>
            <a:r>
              <a:rPr lang="en-US" sz="1200" b="1" dirty="0" err="1"/>
              <a:t>sebagai</a:t>
            </a:r>
            <a:r>
              <a:rPr lang="en-US" sz="1200" b="1" dirty="0"/>
              <a:t> </a:t>
            </a:r>
            <a:r>
              <a:rPr lang="en-US" sz="1200" b="1" dirty="0" err="1"/>
              <a:t>pengguna</a:t>
            </a:r>
            <a:r>
              <a:rPr lang="en-US" sz="1200" b="1" dirty="0"/>
              <a:t> mobile phone </a:t>
            </a:r>
            <a:r>
              <a:rPr lang="en-US" sz="1200" b="1" dirty="0" err="1"/>
              <a:t>pasti</a:t>
            </a:r>
            <a:r>
              <a:rPr lang="en-US" sz="1200" b="1" dirty="0"/>
              <a:t> </a:t>
            </a:r>
            <a:r>
              <a:rPr lang="en-US" sz="1200" b="1" dirty="0" err="1"/>
              <a:t>sangat</a:t>
            </a:r>
            <a:r>
              <a:rPr lang="en-US" sz="1200" b="1" dirty="0"/>
              <a:t> familiar. </a:t>
            </a:r>
            <a:r>
              <a:rPr lang="en-US" sz="1200" b="1" dirty="0" err="1"/>
              <a:t>Hampir</a:t>
            </a:r>
            <a:r>
              <a:rPr lang="en-US" sz="1200" b="1" dirty="0"/>
              <a:t> </a:t>
            </a:r>
            <a:r>
              <a:rPr lang="en-US" sz="1200" b="1" dirty="0" err="1"/>
              <a:t>tidak</a:t>
            </a:r>
            <a:r>
              <a:rPr lang="en-US" sz="1200" b="1" dirty="0"/>
              <a:t> </a:t>
            </a:r>
            <a:r>
              <a:rPr lang="en-US" sz="1200" b="1" dirty="0" err="1"/>
              <a:t>mungkin</a:t>
            </a:r>
            <a:r>
              <a:rPr lang="en-US" sz="1200" b="1" dirty="0"/>
              <a:t> </a:t>
            </a:r>
            <a:r>
              <a:rPr lang="en-US" sz="1200" b="1" dirty="0" err="1"/>
              <a:t>ada</a:t>
            </a:r>
            <a:r>
              <a:rPr lang="en-US" sz="1200" b="1" dirty="0"/>
              <a:t> </a:t>
            </a:r>
            <a:r>
              <a:rPr lang="en-US" sz="1200" b="1" dirty="0" err="1"/>
              <a:t>pengguna</a:t>
            </a:r>
            <a:r>
              <a:rPr lang="en-US" sz="1200" b="1" dirty="0"/>
              <a:t> mobile phone yang </a:t>
            </a:r>
            <a:r>
              <a:rPr lang="en-US" sz="1200" b="1" dirty="0" err="1"/>
              <a:t>tidak</a:t>
            </a:r>
            <a:r>
              <a:rPr lang="en-US" sz="1200" b="1" dirty="0"/>
              <a:t> </a:t>
            </a:r>
            <a:r>
              <a:rPr lang="en-US" sz="1200" b="1" dirty="0" err="1"/>
              <a:t>menginstal</a:t>
            </a:r>
            <a:r>
              <a:rPr lang="en-US" sz="1200" b="1" dirty="0"/>
              <a:t> </a:t>
            </a:r>
            <a:r>
              <a:rPr lang="en-US" sz="1200" b="1" dirty="0" err="1"/>
              <a:t>aplikasi</a:t>
            </a:r>
            <a:r>
              <a:rPr lang="en-US" sz="1200" b="1" dirty="0"/>
              <a:t> </a:t>
            </a:r>
            <a:r>
              <a:rPr lang="en-US" sz="1200" b="1" dirty="0" err="1"/>
              <a:t>apapun</a:t>
            </a:r>
            <a:r>
              <a:rPr lang="en-US" sz="1200" b="1" dirty="0"/>
              <a:t> di </a:t>
            </a:r>
            <a:r>
              <a:rPr lang="en-US" sz="1200" b="1" dirty="0" err="1"/>
              <a:t>perangkatnya</a:t>
            </a:r>
            <a:r>
              <a:rPr lang="en-US" sz="1200" b="1" dirty="0"/>
              <a:t>. </a:t>
            </a:r>
            <a:r>
              <a:rPr lang="en-US" sz="1200" b="1" dirty="0" err="1"/>
              <a:t>Aplikasi</a:t>
            </a:r>
            <a:r>
              <a:rPr lang="en-US" sz="1200" b="1" dirty="0"/>
              <a:t> yang </a:t>
            </a:r>
            <a:r>
              <a:rPr lang="en-US" sz="1200" b="1" dirty="0" err="1"/>
              <a:t>kita</a:t>
            </a:r>
            <a:r>
              <a:rPr lang="en-US" sz="1200" b="1" dirty="0"/>
              <a:t> </a:t>
            </a:r>
            <a:r>
              <a:rPr lang="en-US" sz="1200" b="1" dirty="0" err="1"/>
              <a:t>unduh</a:t>
            </a:r>
            <a:r>
              <a:rPr lang="en-US" sz="1200" b="1" dirty="0"/>
              <a:t> </a:t>
            </a:r>
            <a:r>
              <a:rPr lang="en-US" sz="1200" b="1" dirty="0" err="1"/>
              <a:t>dari</a:t>
            </a:r>
            <a:r>
              <a:rPr lang="en-US" sz="1200" b="1" dirty="0"/>
              <a:t> play store </a:t>
            </a:r>
            <a:r>
              <a:rPr lang="en-US" sz="1200" b="1" dirty="0" err="1"/>
              <a:t>atau</a:t>
            </a:r>
            <a:r>
              <a:rPr lang="en-US" sz="1200" b="1" dirty="0"/>
              <a:t> app store, </a:t>
            </a:r>
            <a:r>
              <a:rPr lang="en-US" sz="1200" b="1" dirty="0" err="1"/>
              <a:t>lalu</a:t>
            </a:r>
            <a:r>
              <a:rPr lang="en-US" sz="1200" b="1" dirty="0"/>
              <a:t> </a:t>
            </a:r>
            <a:r>
              <a:rPr lang="en-US" sz="1200" b="1" dirty="0" err="1"/>
              <a:t>kita</a:t>
            </a:r>
            <a:r>
              <a:rPr lang="en-US" sz="1200" b="1" dirty="0"/>
              <a:t> install </a:t>
            </a:r>
            <a:r>
              <a:rPr lang="en-US" sz="1200" b="1" dirty="0" err="1"/>
              <a:t>dan</a:t>
            </a:r>
            <a:r>
              <a:rPr lang="en-US" sz="1200" b="1" dirty="0"/>
              <a:t> </a:t>
            </a:r>
            <a:r>
              <a:rPr lang="en-US" sz="1200" b="1" dirty="0" err="1"/>
              <a:t>pergunakan</a:t>
            </a:r>
            <a:r>
              <a:rPr lang="en-US" sz="1200" b="1" dirty="0"/>
              <a:t> </a:t>
            </a:r>
            <a:r>
              <a:rPr lang="en-US" sz="1200" b="1" dirty="0" err="1"/>
              <a:t>sehari-hari</a:t>
            </a:r>
            <a:r>
              <a:rPr lang="en-US" sz="1200" b="1" dirty="0"/>
              <a:t> </a:t>
            </a:r>
            <a:r>
              <a:rPr lang="en-US" sz="1200" b="1" dirty="0" err="1"/>
              <a:t>adalah</a:t>
            </a:r>
            <a:r>
              <a:rPr lang="en-US" sz="1200" b="1" dirty="0"/>
              <a:t> Front End </a:t>
            </a:r>
            <a:r>
              <a:rPr lang="en-US" sz="1200" b="1" dirty="0" err="1"/>
              <a:t>dari</a:t>
            </a:r>
            <a:r>
              <a:rPr lang="en-US" sz="1200" b="1" dirty="0"/>
              <a:t> </a:t>
            </a:r>
            <a:r>
              <a:rPr lang="en-US" sz="1200" b="1" dirty="0" err="1"/>
              <a:t>sebuah</a:t>
            </a:r>
            <a:r>
              <a:rPr lang="en-US" sz="1200" b="1" dirty="0"/>
              <a:t> </a:t>
            </a:r>
            <a:r>
              <a:rPr lang="en-US" sz="1200" b="1" dirty="0" err="1"/>
              <a:t>ekosistem</a:t>
            </a:r>
            <a:r>
              <a:rPr lang="en-US" sz="1200" b="1" dirty="0"/>
              <a:t> mobile apps.</a:t>
            </a:r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 smtClean="0"/>
              <a:t>          - </a:t>
            </a:r>
            <a:r>
              <a:rPr lang="en-US" sz="1200" b="1" dirty="0" err="1" smtClean="0"/>
              <a:t>Persamaan</a:t>
            </a:r>
            <a:r>
              <a:rPr lang="en-US" sz="1200" b="1" dirty="0" smtClean="0"/>
              <a:t> </a:t>
            </a:r>
            <a:r>
              <a:rPr lang="en-US" sz="1200" b="1" dirty="0" err="1"/>
              <a:t>dari</a:t>
            </a:r>
            <a:r>
              <a:rPr lang="en-US" sz="1200" b="1" dirty="0"/>
              <a:t> </a:t>
            </a:r>
            <a:r>
              <a:rPr lang="en-US" sz="1200" b="1" dirty="0" err="1"/>
              <a:t>semua</a:t>
            </a:r>
            <a:r>
              <a:rPr lang="en-US" sz="1200" b="1" dirty="0"/>
              <a:t> Front End apps </a:t>
            </a:r>
            <a:r>
              <a:rPr lang="en-US" sz="1200" b="1" dirty="0" err="1"/>
              <a:t>adalah</a:t>
            </a:r>
            <a:r>
              <a:rPr lang="en-US" sz="1200" b="1" dirty="0"/>
              <a:t> </a:t>
            </a:r>
            <a:r>
              <a:rPr lang="en-US" sz="1200" b="1" dirty="0" err="1"/>
              <a:t>didesain</a:t>
            </a:r>
            <a:r>
              <a:rPr lang="en-US" sz="1200" b="1" dirty="0"/>
              <a:t> </a:t>
            </a:r>
            <a:r>
              <a:rPr lang="en-US" sz="1200" b="1" dirty="0" err="1"/>
              <a:t>untuk</a:t>
            </a:r>
            <a:r>
              <a:rPr lang="en-US" sz="1200" b="1" dirty="0"/>
              <a:t> </a:t>
            </a:r>
            <a:r>
              <a:rPr lang="en-US" sz="1200" b="1" dirty="0" err="1"/>
              <a:t>manusia</a:t>
            </a:r>
            <a:r>
              <a:rPr lang="en-US" sz="1200" b="1" dirty="0"/>
              <a:t>, </a:t>
            </a:r>
            <a:r>
              <a:rPr lang="en-US" sz="1200" b="1" dirty="0" err="1"/>
              <a:t>dan</a:t>
            </a:r>
            <a:r>
              <a:rPr lang="en-US" sz="1200" b="1" dirty="0"/>
              <a:t> </a:t>
            </a:r>
            <a:r>
              <a:rPr lang="en-US" sz="1200" b="1" dirty="0" err="1"/>
              <a:t>juga</a:t>
            </a:r>
            <a:r>
              <a:rPr lang="en-US" sz="1200" b="1" dirty="0"/>
              <a:t> </a:t>
            </a:r>
            <a:r>
              <a:rPr lang="en-US" sz="1200" b="1" dirty="0" err="1"/>
              <a:t>digunakan</a:t>
            </a:r>
            <a:r>
              <a:rPr lang="en-US" sz="1200" b="1" dirty="0"/>
              <a:t> </a:t>
            </a:r>
            <a:r>
              <a:rPr lang="en-US" sz="1200" b="1" dirty="0" err="1"/>
              <a:t>langsung</a:t>
            </a:r>
            <a:r>
              <a:rPr lang="en-US" sz="1200" b="1" dirty="0"/>
              <a:t> </a:t>
            </a:r>
            <a:r>
              <a:rPr lang="en-US" sz="1200" b="1" dirty="0" err="1"/>
              <a:t>oleh</a:t>
            </a:r>
            <a:r>
              <a:rPr lang="en-US" sz="1200" b="1" dirty="0"/>
              <a:t> </a:t>
            </a:r>
            <a:r>
              <a:rPr lang="en-US" sz="1200" b="1" dirty="0" err="1"/>
              <a:t>manusia</a:t>
            </a:r>
            <a:r>
              <a:rPr lang="en-US" sz="1200" b="1" dirty="0"/>
              <a:t>. Kita </a:t>
            </a:r>
            <a:r>
              <a:rPr lang="en-US" sz="1200" b="1" dirty="0" err="1"/>
              <a:t>bisa</a:t>
            </a:r>
            <a:r>
              <a:rPr lang="en-US" sz="1200" b="1" dirty="0"/>
              <a:t> </a:t>
            </a:r>
            <a:r>
              <a:rPr lang="en-US" sz="1200" b="1" dirty="0" err="1"/>
              <a:t>berinteraksi</a:t>
            </a:r>
            <a:r>
              <a:rPr lang="en-US" sz="1200" b="1" dirty="0"/>
              <a:t> </a:t>
            </a:r>
            <a:r>
              <a:rPr lang="en-US" sz="1200" b="1" dirty="0" err="1"/>
              <a:t>dengan</a:t>
            </a:r>
            <a:r>
              <a:rPr lang="en-US" sz="1200" b="1" dirty="0"/>
              <a:t> </a:t>
            </a:r>
            <a:r>
              <a:rPr lang="en-US" sz="1200" b="1" dirty="0" err="1"/>
              <a:t>elemen-elemen</a:t>
            </a:r>
            <a:r>
              <a:rPr lang="en-US" sz="1200" b="1" dirty="0"/>
              <a:t> yang </a:t>
            </a:r>
            <a:r>
              <a:rPr lang="en-US" sz="1200" b="1" dirty="0" err="1"/>
              <a:t>ada</a:t>
            </a:r>
            <a:r>
              <a:rPr lang="en-US" sz="1200" b="1" dirty="0"/>
              <a:t> di </a:t>
            </a:r>
            <a:r>
              <a:rPr lang="en-US" sz="1200" b="1" dirty="0" err="1"/>
              <a:t>dalamnya</a:t>
            </a:r>
            <a:r>
              <a:rPr lang="en-US" sz="1200" b="1" dirty="0"/>
              <a:t>, </a:t>
            </a:r>
            <a:r>
              <a:rPr lang="en-US" sz="1200" b="1" dirty="0" err="1"/>
              <a:t>misalnya</a:t>
            </a:r>
            <a:r>
              <a:rPr lang="en-US" sz="1200" b="1" dirty="0"/>
              <a:t> button, scroll, map, </a:t>
            </a:r>
            <a:r>
              <a:rPr lang="en-US" sz="1200" b="1" dirty="0" err="1"/>
              <a:t>dll</a:t>
            </a:r>
            <a:r>
              <a:rPr lang="en-US" sz="1200" b="1" dirty="0"/>
              <a:t>.</a:t>
            </a:r>
          </a:p>
          <a:p>
            <a:r>
              <a:rPr lang="en-US" sz="1200" b="1" dirty="0" smtClean="0"/>
              <a:t>          - </a:t>
            </a:r>
            <a:r>
              <a:rPr lang="en-US" sz="1200" b="1" dirty="0" err="1" smtClean="0"/>
              <a:t>Untuk</a:t>
            </a:r>
            <a:r>
              <a:rPr lang="en-US" sz="1200" b="1" dirty="0" smtClean="0"/>
              <a:t> </a:t>
            </a:r>
            <a:r>
              <a:rPr lang="en-US" sz="1200" b="1" dirty="0"/>
              <a:t>Back End, </a:t>
            </a:r>
            <a:r>
              <a:rPr lang="en-US" sz="1200" b="1" dirty="0" err="1"/>
              <a:t>berkebalikan</a:t>
            </a:r>
            <a:r>
              <a:rPr lang="en-US" sz="1200" b="1" dirty="0"/>
              <a:t> </a:t>
            </a:r>
            <a:r>
              <a:rPr lang="en-US" sz="1200" b="1" dirty="0" err="1"/>
              <a:t>dengan</a:t>
            </a:r>
            <a:r>
              <a:rPr lang="en-US" sz="1200" b="1" dirty="0"/>
              <a:t> Front End yang </a:t>
            </a:r>
            <a:r>
              <a:rPr lang="en-US" sz="1200" b="1" dirty="0" err="1"/>
              <a:t>dapat</a:t>
            </a:r>
            <a:r>
              <a:rPr lang="en-US" sz="1200" b="1" dirty="0"/>
              <a:t> </a:t>
            </a:r>
            <a:r>
              <a:rPr lang="en-US" sz="1200" b="1" dirty="0" err="1"/>
              <a:t>kita</a:t>
            </a:r>
            <a:r>
              <a:rPr lang="en-US" sz="1200" b="1" dirty="0"/>
              <a:t> </a:t>
            </a:r>
            <a:r>
              <a:rPr lang="en-US" sz="1200" b="1" dirty="0" err="1"/>
              <a:t>lihat</a:t>
            </a:r>
            <a:r>
              <a:rPr lang="en-US" sz="1200" b="1" dirty="0"/>
              <a:t> </a:t>
            </a:r>
            <a:r>
              <a:rPr lang="en-US" sz="1200" b="1" dirty="0" err="1"/>
              <a:t>dan</a:t>
            </a:r>
            <a:r>
              <a:rPr lang="en-US" sz="1200" b="1" dirty="0"/>
              <a:t> </a:t>
            </a:r>
            <a:r>
              <a:rPr lang="en-US" sz="1200" b="1" dirty="0" err="1"/>
              <a:t>berinteraksi</a:t>
            </a:r>
            <a:r>
              <a:rPr lang="en-US" sz="1200" b="1" dirty="0"/>
              <a:t> </a:t>
            </a:r>
            <a:r>
              <a:rPr lang="en-US" sz="1200" b="1" dirty="0" err="1"/>
              <a:t>dengan</a:t>
            </a:r>
            <a:r>
              <a:rPr lang="en-US" sz="1200" b="1" dirty="0"/>
              <a:t> </a:t>
            </a:r>
            <a:r>
              <a:rPr lang="en-US" sz="1200" b="1" dirty="0" err="1"/>
              <a:t>elemen</a:t>
            </a:r>
            <a:r>
              <a:rPr lang="en-US" sz="1200" b="1" dirty="0"/>
              <a:t> di </a:t>
            </a:r>
            <a:r>
              <a:rPr lang="en-US" sz="1200" b="1" dirty="0" err="1"/>
              <a:t>dalamnya</a:t>
            </a:r>
            <a:r>
              <a:rPr lang="en-US" sz="1200" b="1" dirty="0"/>
              <a:t>, </a:t>
            </a:r>
            <a:r>
              <a:rPr lang="en-US" sz="1200" b="1" dirty="0" err="1"/>
              <a:t>sebuah</a:t>
            </a:r>
            <a:r>
              <a:rPr lang="en-US" sz="1200" b="1" dirty="0"/>
              <a:t> Back End </a:t>
            </a:r>
            <a:r>
              <a:rPr lang="en-US" sz="1200" b="1" dirty="0" err="1"/>
              <a:t>adalah</a:t>
            </a:r>
            <a:r>
              <a:rPr lang="en-US" sz="1200" b="1" dirty="0"/>
              <a:t> </a:t>
            </a:r>
            <a:r>
              <a:rPr lang="en-US" sz="1200" b="1" dirty="0" err="1"/>
              <a:t>bagian</a:t>
            </a:r>
            <a:r>
              <a:rPr lang="en-US" sz="1200" b="1" dirty="0"/>
              <a:t> </a:t>
            </a:r>
            <a:r>
              <a:rPr lang="en-US" sz="1200" b="1" dirty="0" err="1"/>
              <a:t>aplikasi</a:t>
            </a:r>
            <a:r>
              <a:rPr lang="en-US" sz="1200" b="1" dirty="0"/>
              <a:t> yang </a:t>
            </a:r>
            <a:r>
              <a:rPr lang="en-US" sz="1200" b="1" dirty="0" err="1"/>
              <a:t>tersembunyi</a:t>
            </a:r>
            <a:r>
              <a:rPr lang="en-US" sz="1200" b="1" dirty="0"/>
              <a:t> </a:t>
            </a:r>
            <a:r>
              <a:rPr lang="en-US" sz="1200" b="1" dirty="0" err="1"/>
              <a:t>dari</a:t>
            </a:r>
            <a:r>
              <a:rPr lang="en-US" sz="1200" b="1" dirty="0"/>
              <a:t> </a:t>
            </a:r>
            <a:r>
              <a:rPr lang="en-US" sz="1200" b="1" dirty="0" err="1"/>
              <a:t>pengguna</a:t>
            </a:r>
            <a:r>
              <a:rPr lang="en-US" sz="1200" b="1" dirty="0"/>
              <a:t>. </a:t>
            </a:r>
            <a:r>
              <a:rPr lang="en-US" sz="1200" b="1" dirty="0" err="1"/>
              <a:t>Bagian</a:t>
            </a:r>
            <a:r>
              <a:rPr lang="en-US" sz="1200" b="1" dirty="0"/>
              <a:t> </a:t>
            </a:r>
            <a:r>
              <a:rPr lang="en-US" sz="1200" b="1" dirty="0" err="1"/>
              <a:t>ini</a:t>
            </a:r>
            <a:r>
              <a:rPr lang="en-US" sz="1200" b="1" dirty="0"/>
              <a:t> </a:t>
            </a:r>
            <a:r>
              <a:rPr lang="en-US" sz="1200" b="1" dirty="0" err="1"/>
              <a:t>berfungsi</a:t>
            </a:r>
            <a:r>
              <a:rPr lang="en-US" sz="1200" b="1" dirty="0"/>
              <a:t> </a:t>
            </a:r>
            <a:r>
              <a:rPr lang="en-US" sz="1200" b="1" dirty="0" err="1"/>
              <a:t>untuk</a:t>
            </a:r>
            <a:r>
              <a:rPr lang="en-US" sz="1200" b="1" dirty="0"/>
              <a:t> </a:t>
            </a:r>
            <a:r>
              <a:rPr lang="en-US" sz="1200" b="1" dirty="0" err="1"/>
              <a:t>menyimpan</a:t>
            </a:r>
            <a:r>
              <a:rPr lang="en-US" sz="1200" b="1" dirty="0"/>
              <a:t> data, </a:t>
            </a:r>
            <a:r>
              <a:rPr lang="en-US" sz="1200" b="1" dirty="0" err="1"/>
              <a:t>menjalankan</a:t>
            </a:r>
            <a:r>
              <a:rPr lang="en-US" sz="1200" b="1" dirty="0"/>
              <a:t> </a:t>
            </a:r>
            <a:r>
              <a:rPr lang="en-US" sz="1200" b="1" dirty="0" err="1"/>
              <a:t>pemrosesan</a:t>
            </a:r>
            <a:r>
              <a:rPr lang="en-US" sz="1200" b="1" dirty="0"/>
              <a:t> data, </a:t>
            </a:r>
            <a:r>
              <a:rPr lang="en-US" sz="1200" b="1" dirty="0" err="1"/>
              <a:t>membaca</a:t>
            </a:r>
            <a:r>
              <a:rPr lang="en-US" sz="1200" b="1" dirty="0"/>
              <a:t> API, </a:t>
            </a:r>
            <a:r>
              <a:rPr lang="en-US" sz="1200" b="1" dirty="0" err="1"/>
              <a:t>serta</a:t>
            </a:r>
            <a:r>
              <a:rPr lang="en-US" sz="1200" b="1" dirty="0"/>
              <a:t> </a:t>
            </a:r>
            <a:r>
              <a:rPr lang="en-US" sz="1200" b="1" dirty="0" err="1"/>
              <a:t>fungsi</a:t>
            </a:r>
            <a:r>
              <a:rPr lang="en-US" sz="1200" b="1" dirty="0"/>
              <a:t> </a:t>
            </a:r>
            <a:r>
              <a:rPr lang="en-US" sz="1200" b="1" dirty="0" err="1"/>
              <a:t>teknikal</a:t>
            </a:r>
            <a:r>
              <a:rPr lang="en-US" sz="1200" b="1" dirty="0"/>
              <a:t> lain yang </a:t>
            </a:r>
            <a:r>
              <a:rPr lang="en-US" sz="1200" b="1" dirty="0" err="1"/>
              <a:t>memungkinkan</a:t>
            </a:r>
            <a:r>
              <a:rPr lang="en-US" sz="1200" b="1" dirty="0"/>
              <a:t> </a:t>
            </a:r>
            <a:r>
              <a:rPr lang="en-US" sz="1200" b="1" dirty="0" err="1"/>
              <a:t>sebuah</a:t>
            </a:r>
            <a:r>
              <a:rPr lang="en-US" sz="1200" b="1" dirty="0"/>
              <a:t> </a:t>
            </a:r>
            <a:r>
              <a:rPr lang="en-US" sz="1200" b="1" dirty="0" err="1"/>
              <a:t>aplikasi</a:t>
            </a:r>
            <a:r>
              <a:rPr lang="en-US" sz="1200" b="1" dirty="0"/>
              <a:t> </a:t>
            </a:r>
            <a:r>
              <a:rPr lang="en-US" sz="1200" b="1" dirty="0" err="1"/>
              <a:t>untuk</a:t>
            </a:r>
            <a:r>
              <a:rPr lang="en-US" sz="1200" b="1" dirty="0"/>
              <a:t> </a:t>
            </a:r>
            <a:r>
              <a:rPr lang="en-US" sz="1200" b="1" dirty="0" err="1"/>
              <a:t>bekerja</a:t>
            </a:r>
            <a:r>
              <a:rPr lang="en-US" sz="1200" b="1" dirty="0"/>
              <a:t>. Back End </a:t>
            </a:r>
            <a:r>
              <a:rPr lang="en-US" sz="1200" b="1" dirty="0" err="1"/>
              <a:t>sering</a:t>
            </a:r>
            <a:r>
              <a:rPr lang="en-US" sz="1200" b="1" dirty="0"/>
              <a:t> </a:t>
            </a:r>
            <a:r>
              <a:rPr lang="en-US" sz="1200" b="1" dirty="0" err="1"/>
              <a:t>disebut</a:t>
            </a:r>
            <a:r>
              <a:rPr lang="en-US" sz="1200" b="1" dirty="0"/>
              <a:t> </a:t>
            </a:r>
            <a:r>
              <a:rPr lang="en-US" sz="1200" b="1" dirty="0" err="1"/>
              <a:t>dengan</a:t>
            </a:r>
            <a:r>
              <a:rPr lang="en-US" sz="1200" b="1" dirty="0"/>
              <a:t> Server Side</a:t>
            </a:r>
            <a:r>
              <a:rPr lang="en-US" sz="1200" b="1" dirty="0" smtClean="0"/>
              <a:t>.</a:t>
            </a:r>
          </a:p>
          <a:p>
            <a:r>
              <a:rPr lang="en-US" sz="1200" b="1" dirty="0" err="1" smtClean="0"/>
              <a:t>Sumber</a:t>
            </a:r>
            <a:r>
              <a:rPr lang="en-US" sz="1200" b="1" dirty="0"/>
              <a:t> : https://crocodic.com/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98" y="1267189"/>
            <a:ext cx="4343400" cy="239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718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CF42DA"/>
                </a:solidFill>
              </a:rPr>
              <a:t>Front End dan Back End</a:t>
            </a:r>
            <a:endParaRPr dirty="0">
              <a:solidFill>
                <a:srgbClr val="CF42DA"/>
              </a:solidFill>
            </a:endParaRPr>
          </a:p>
        </p:txBody>
      </p:sp>
      <p:sp>
        <p:nvSpPr>
          <p:cNvPr id="667" name="Google Shape;667;p34"/>
          <p:cNvSpPr/>
          <p:nvPr/>
        </p:nvSpPr>
        <p:spPr>
          <a:xfrm>
            <a:off x="396574" y="1344142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5410200" y="1380514"/>
            <a:ext cx="3422100" cy="3248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smtClean="0"/>
              <a:t>Stream </a:t>
            </a:r>
            <a:r>
              <a:rPr lang="en-US" sz="1200" dirty="0"/>
              <a:t>yang </a:t>
            </a:r>
            <a:r>
              <a:rPr lang="en-US" sz="1200" dirty="0" smtClean="0"/>
              <a:t>kami </a:t>
            </a:r>
            <a:r>
              <a:rPr lang="en-US" sz="1200" dirty="0" err="1" smtClean="0"/>
              <a:t>buat</a:t>
            </a:r>
            <a:r>
              <a:rPr lang="en-US" sz="1200" dirty="0" smtClean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bagian</a:t>
            </a:r>
            <a:r>
              <a:rPr lang="en-US" sz="1200" dirty="0"/>
              <a:t> Front End. Di Front End </a:t>
            </a:r>
            <a:r>
              <a:rPr lang="en-US" sz="1200" dirty="0" smtClean="0"/>
              <a:t>Stream,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paling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 smtClean="0"/>
              <a:t>dapat</a:t>
            </a:r>
            <a:r>
              <a:rPr lang="en-US" sz="1200" dirty="0" smtClean="0"/>
              <a:t> </a:t>
            </a:r>
            <a:r>
              <a:rPr lang="en-US" sz="1200" dirty="0" err="1" smtClean="0"/>
              <a:t>melihat</a:t>
            </a:r>
            <a:r>
              <a:rPr lang="en-US" sz="1200" dirty="0" smtClean="0"/>
              <a:t> </a:t>
            </a:r>
            <a:r>
              <a:rPr lang="en-US" sz="1200" dirty="0" err="1" smtClean="0"/>
              <a:t>berbagai</a:t>
            </a:r>
            <a:r>
              <a:rPr lang="en-US" sz="1200" dirty="0" smtClean="0"/>
              <a:t> display film yang </a:t>
            </a:r>
            <a:r>
              <a:rPr lang="en-US" sz="1200" dirty="0" err="1" smtClean="0"/>
              <a:t>sedang</a:t>
            </a:r>
            <a:r>
              <a:rPr lang="en-US" sz="1200" dirty="0" smtClean="0"/>
              <a:t> trending, </a:t>
            </a:r>
            <a:r>
              <a:rPr lang="en-US" sz="1200" dirty="0" err="1" smtClean="0"/>
              <a:t>rekomendasi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berbagai</a:t>
            </a:r>
            <a:r>
              <a:rPr lang="en-US" sz="1200" dirty="0" smtClean="0"/>
              <a:t> genre, </a:t>
            </a:r>
            <a:r>
              <a:rPr lang="en-US" sz="1200" dirty="0" err="1" smtClean="0"/>
              <a:t>dan</a:t>
            </a:r>
            <a:r>
              <a:rPr lang="en-US" sz="1200" dirty="0" smtClean="0"/>
              <a:t> film-film yang </a:t>
            </a:r>
            <a:r>
              <a:rPr lang="en-US" sz="1200" dirty="0" err="1" smtClean="0"/>
              <a:t>sebelumnya</a:t>
            </a:r>
            <a:r>
              <a:rPr lang="en-US" sz="1200" dirty="0" smtClean="0"/>
              <a:t> </a:t>
            </a:r>
            <a:r>
              <a:rPr lang="en-US" sz="1200" dirty="0" err="1" smtClean="0"/>
              <a:t>belum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tonton</a:t>
            </a:r>
            <a:r>
              <a:rPr lang="en-US" sz="1200" dirty="0" smtClean="0"/>
              <a:t> </a:t>
            </a:r>
            <a:r>
              <a:rPr lang="en-US" sz="1200" dirty="0" err="1" smtClean="0"/>
              <a:t>sampai</a:t>
            </a:r>
            <a:r>
              <a:rPr lang="en-US" sz="1200" dirty="0" smtClean="0"/>
              <a:t> </a:t>
            </a:r>
            <a:r>
              <a:rPr lang="en-US" sz="1200" dirty="0" err="1" smtClean="0"/>
              <a:t>tuntas</a:t>
            </a:r>
            <a:r>
              <a:rPr lang="en-US" sz="1200" dirty="0" smtClean="0"/>
              <a:t>. </a:t>
            </a:r>
            <a:r>
              <a:rPr lang="en-US" sz="1200" dirty="0" err="1" smtClean="0"/>
              <a:t>Lalu</a:t>
            </a:r>
            <a:r>
              <a:rPr lang="en-US" sz="1200" dirty="0" smtClean="0"/>
              <a:t> </a:t>
            </a:r>
            <a:r>
              <a:rPr lang="en-US" sz="1200" dirty="0" err="1" smtClean="0"/>
              <a:t>kita</a:t>
            </a:r>
            <a:r>
              <a:rPr lang="en-US" sz="1200" dirty="0" smtClean="0"/>
              <a:t> </a:t>
            </a:r>
            <a:r>
              <a:rPr lang="en-US" sz="1200" dirty="0" err="1" smtClean="0"/>
              <a:t>diminta</a:t>
            </a:r>
            <a:r>
              <a:rPr lang="en-US" sz="1200" dirty="0" smtClean="0"/>
              <a:t> </a:t>
            </a:r>
            <a:r>
              <a:rPr lang="en-US" sz="1200" dirty="0" err="1"/>
              <a:t>memilih</a:t>
            </a:r>
            <a:r>
              <a:rPr lang="en-US" sz="1200" dirty="0"/>
              <a:t> </a:t>
            </a:r>
            <a:r>
              <a:rPr lang="en-US" sz="1200" dirty="0" err="1"/>
              <a:t>akun</a:t>
            </a:r>
            <a:r>
              <a:rPr lang="en-US" sz="1200" dirty="0"/>
              <a:t> </a:t>
            </a:r>
            <a:r>
              <a:rPr lang="en-US" sz="1200" dirty="0" err="1"/>
              <a:t>siapa</a:t>
            </a:r>
            <a:r>
              <a:rPr lang="en-US" sz="1200" dirty="0"/>
              <a:t>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kita</a:t>
            </a:r>
            <a:r>
              <a:rPr lang="en-US" sz="1200" dirty="0"/>
              <a:t> </a:t>
            </a:r>
            <a:r>
              <a:rPr lang="en-US" sz="1200" dirty="0" err="1" smtClean="0"/>
              <a:t>pergunakan</a:t>
            </a:r>
            <a:r>
              <a:rPr lang="en-US" sz="1200" dirty="0" smtClean="0"/>
              <a:t>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Selain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smtClean="0"/>
              <a:t>button dashboard, explore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/>
              <a:t>beragam</a:t>
            </a:r>
            <a:r>
              <a:rPr lang="en-US" sz="1200" dirty="0"/>
              <a:t> button lain yang </a:t>
            </a:r>
            <a:r>
              <a:rPr lang="en-US" sz="1200" dirty="0" err="1"/>
              <a:t>tersedia</a:t>
            </a:r>
            <a:r>
              <a:rPr lang="en-US" sz="1200" dirty="0"/>
              <a:t> </a:t>
            </a:r>
            <a:r>
              <a:rPr lang="en-US" sz="1200" dirty="0" err="1"/>
              <a:t>disana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r>
              <a:rPr lang="en-US" sz="1200" dirty="0" err="1"/>
              <a:t>Dimana</a:t>
            </a:r>
            <a:r>
              <a:rPr lang="en-US" sz="1200" dirty="0"/>
              <a:t> back end </a:t>
            </a:r>
            <a:r>
              <a:rPr lang="en-US" sz="1200" dirty="0" err="1"/>
              <a:t>nya</a:t>
            </a:r>
            <a:r>
              <a:rPr lang="en-US" sz="1200" dirty="0"/>
              <a:t>? Back end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smtClean="0"/>
              <a:t>stream </a:t>
            </a:r>
            <a:r>
              <a:rPr lang="en-US" sz="1200" dirty="0" err="1"/>
              <a:t>adalah</a:t>
            </a:r>
            <a:r>
              <a:rPr lang="en-US" sz="1200" dirty="0"/>
              <a:t> admin panel yang </a:t>
            </a:r>
            <a:r>
              <a:rPr lang="en-US" sz="1200" dirty="0" err="1"/>
              <a:t>memungkinkan</a:t>
            </a:r>
            <a:r>
              <a:rPr lang="en-US" sz="1200" dirty="0"/>
              <a:t> </a:t>
            </a:r>
            <a:r>
              <a:rPr lang="en-US" sz="1200" dirty="0" err="1"/>
              <a:t>mereka</a:t>
            </a:r>
            <a:r>
              <a:rPr lang="en-US" sz="1200" dirty="0"/>
              <a:t> </a:t>
            </a:r>
            <a:r>
              <a:rPr lang="en-US" sz="1200" dirty="0" err="1"/>
              <a:t>mengatur</a:t>
            </a:r>
            <a:r>
              <a:rPr lang="en-US" sz="1200" dirty="0"/>
              <a:t> library film yang </a:t>
            </a:r>
            <a:r>
              <a:rPr lang="en-US" sz="1200" dirty="0" err="1"/>
              <a:t>ada</a:t>
            </a:r>
            <a:r>
              <a:rPr lang="en-US" sz="1200" dirty="0"/>
              <a:t>. Serta </a:t>
            </a:r>
            <a:r>
              <a:rPr lang="en-US" sz="1200" dirty="0" err="1"/>
              <a:t>membaca</a:t>
            </a:r>
            <a:r>
              <a:rPr lang="en-US" sz="1200" dirty="0"/>
              <a:t> </a:t>
            </a:r>
            <a:r>
              <a:rPr lang="en-US" sz="1200" dirty="0" err="1"/>
              <a:t>kebiasaan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,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saran film yang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preferensi</a:t>
            </a:r>
            <a:r>
              <a:rPr lang="en-US" sz="1200" dirty="0"/>
              <a:t> </a:t>
            </a:r>
            <a:r>
              <a:rPr lang="en-US" sz="1200" dirty="0" err="1"/>
              <a:t>mereka</a:t>
            </a:r>
            <a:r>
              <a:rPr lang="en-US" sz="1200" dirty="0"/>
              <a:t>.</a:t>
            </a:r>
            <a:endParaRPr sz="1200" dirty="0"/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" name="Google Shape;705;p35"/>
          <p:cNvGrpSpPr/>
          <p:nvPr/>
        </p:nvGrpSpPr>
        <p:grpSpPr>
          <a:xfrm>
            <a:off x="1119374" y="1615717"/>
            <a:ext cx="2766826" cy="2406017"/>
            <a:chOff x="778775" y="238125"/>
            <a:chExt cx="6020075" cy="5235025"/>
          </a:xfrm>
        </p:grpSpPr>
        <p:sp>
          <p:nvSpPr>
            <p:cNvPr id="36" name="Google Shape;706;p35"/>
            <p:cNvSpPr/>
            <p:nvPr/>
          </p:nvSpPr>
          <p:spPr>
            <a:xfrm>
              <a:off x="880950" y="921300"/>
              <a:ext cx="5815700" cy="4551850"/>
            </a:xfrm>
            <a:custGeom>
              <a:avLst/>
              <a:gdLst/>
              <a:ahLst/>
              <a:cxnLst/>
              <a:rect l="l" t="t" r="r" b="b"/>
              <a:pathLst>
                <a:path w="232628" h="182074" extrusionOk="0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07;p35"/>
            <p:cNvSpPr/>
            <p:nvPr/>
          </p:nvSpPr>
          <p:spPr>
            <a:xfrm>
              <a:off x="778775" y="238125"/>
              <a:ext cx="6020075" cy="4977075"/>
            </a:xfrm>
            <a:custGeom>
              <a:avLst/>
              <a:gdLst/>
              <a:ahLst/>
              <a:cxnLst/>
              <a:rect l="l" t="t" r="r" b="b"/>
              <a:pathLst>
                <a:path w="240803" h="199083" extrusionOk="0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08;p35"/>
            <p:cNvSpPr/>
            <p:nvPr/>
          </p:nvSpPr>
          <p:spPr>
            <a:xfrm>
              <a:off x="1055400" y="454950"/>
              <a:ext cx="5465550" cy="3119100"/>
            </a:xfrm>
            <a:custGeom>
              <a:avLst/>
              <a:gdLst/>
              <a:ahLst/>
              <a:cxnLst/>
              <a:rect l="l" t="t" r="r" b="b"/>
              <a:pathLst>
                <a:path w="218622" h="124764" extrusionOk="0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09;p35"/>
            <p:cNvSpPr/>
            <p:nvPr/>
          </p:nvSpPr>
          <p:spPr>
            <a:xfrm>
              <a:off x="1170050" y="3102975"/>
              <a:ext cx="5237500" cy="51125"/>
            </a:xfrm>
            <a:custGeom>
              <a:avLst/>
              <a:gdLst/>
              <a:ahLst/>
              <a:cxnLst/>
              <a:rect l="l" t="t" r="r" b="b"/>
              <a:pathLst>
                <a:path w="209500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10;p35"/>
            <p:cNvSpPr/>
            <p:nvPr/>
          </p:nvSpPr>
          <p:spPr>
            <a:xfrm>
              <a:off x="1170050" y="3102975"/>
              <a:ext cx="3663650" cy="51125"/>
            </a:xfrm>
            <a:custGeom>
              <a:avLst/>
              <a:gdLst/>
              <a:ahLst/>
              <a:cxnLst/>
              <a:rect l="l" t="t" r="r" b="b"/>
              <a:pathLst>
                <a:path w="146546" h="2045" extrusionOk="0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rgbClr val="CF42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11;p35"/>
            <p:cNvSpPr/>
            <p:nvPr/>
          </p:nvSpPr>
          <p:spPr>
            <a:xfrm>
              <a:off x="3305925" y="1273650"/>
              <a:ext cx="965775" cy="965775"/>
            </a:xfrm>
            <a:custGeom>
              <a:avLst/>
              <a:gdLst/>
              <a:ahLst/>
              <a:cxnLst/>
              <a:rect l="l" t="t" r="r" b="b"/>
              <a:pathLst>
                <a:path w="38631" h="38631" extrusionOk="0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rgbClr val="CF42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12;p35"/>
            <p:cNvSpPr/>
            <p:nvPr/>
          </p:nvSpPr>
          <p:spPr>
            <a:xfrm>
              <a:off x="3663550" y="1514150"/>
              <a:ext cx="397550" cy="458600"/>
            </a:xfrm>
            <a:custGeom>
              <a:avLst/>
              <a:gdLst/>
              <a:ahLst/>
              <a:cxnLst/>
              <a:rect l="l" t="t" r="r" b="b"/>
              <a:pathLst>
                <a:path w="15902" h="18344" extrusionOk="0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13;p35"/>
            <p:cNvSpPr/>
            <p:nvPr/>
          </p:nvSpPr>
          <p:spPr>
            <a:xfrm>
              <a:off x="4743950" y="3038175"/>
              <a:ext cx="180725" cy="180725"/>
            </a:xfrm>
            <a:custGeom>
              <a:avLst/>
              <a:gdLst/>
              <a:ahLst/>
              <a:cxnLst/>
              <a:rect l="l" t="t" r="r" b="b"/>
              <a:pathLst>
                <a:path w="7229" h="7229" extrusionOk="0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rgbClr val="CF42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14;p35"/>
            <p:cNvSpPr/>
            <p:nvPr/>
          </p:nvSpPr>
          <p:spPr>
            <a:xfrm>
              <a:off x="1055400" y="3742250"/>
              <a:ext cx="1588850" cy="194425"/>
            </a:xfrm>
            <a:custGeom>
              <a:avLst/>
              <a:gdLst/>
              <a:ahLst/>
              <a:cxnLst/>
              <a:rect l="l" t="t" r="r" b="b"/>
              <a:pathLst>
                <a:path w="63554" h="7777" extrusionOk="0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rgbClr val="CF42DA"/>
            </a:solidFill>
            <a:ln>
              <a:solidFill>
                <a:srgbClr val="CF42D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15;p35"/>
            <p:cNvSpPr/>
            <p:nvPr/>
          </p:nvSpPr>
          <p:spPr>
            <a:xfrm>
              <a:off x="1055400" y="403882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16;p35"/>
            <p:cNvSpPr/>
            <p:nvPr/>
          </p:nvSpPr>
          <p:spPr>
            <a:xfrm>
              <a:off x="1055400" y="4202075"/>
              <a:ext cx="3302275" cy="97225"/>
            </a:xfrm>
            <a:custGeom>
              <a:avLst/>
              <a:gdLst/>
              <a:ahLst/>
              <a:cxnLst/>
              <a:rect l="l" t="t" r="r" b="b"/>
              <a:pathLst>
                <a:path w="132091" h="3889" extrusionOk="0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17;p35"/>
            <p:cNvSpPr/>
            <p:nvPr/>
          </p:nvSpPr>
          <p:spPr>
            <a:xfrm>
              <a:off x="1748250" y="4582150"/>
              <a:ext cx="958300" cy="97200"/>
            </a:xfrm>
            <a:custGeom>
              <a:avLst/>
              <a:gdLst/>
              <a:ahLst/>
              <a:cxnLst/>
              <a:rect l="l" t="t" r="r" b="b"/>
              <a:pathLst>
                <a:path w="38332" h="3888" extrusionOk="0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18;p35"/>
            <p:cNvSpPr/>
            <p:nvPr/>
          </p:nvSpPr>
          <p:spPr>
            <a:xfrm>
              <a:off x="4933350" y="4645700"/>
              <a:ext cx="1587600" cy="366375"/>
            </a:xfrm>
            <a:custGeom>
              <a:avLst/>
              <a:gdLst/>
              <a:ahLst/>
              <a:cxnLst/>
              <a:rect l="l" t="t" r="r" b="b"/>
              <a:pathLst>
                <a:path w="63504" h="14655" extrusionOk="0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rgbClr val="CF42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19;p35"/>
            <p:cNvSpPr/>
            <p:nvPr/>
          </p:nvSpPr>
          <p:spPr>
            <a:xfrm>
              <a:off x="5218725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20;p35"/>
            <p:cNvSpPr/>
            <p:nvPr/>
          </p:nvSpPr>
          <p:spPr>
            <a:xfrm>
              <a:off x="5335850" y="4775300"/>
              <a:ext cx="104700" cy="120900"/>
            </a:xfrm>
            <a:custGeom>
              <a:avLst/>
              <a:gdLst/>
              <a:ahLst/>
              <a:cxnLst/>
              <a:rect l="l" t="t" r="r" b="b"/>
              <a:pathLst>
                <a:path w="4188" h="4836" extrusionOk="0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21;p35"/>
            <p:cNvSpPr/>
            <p:nvPr/>
          </p:nvSpPr>
          <p:spPr>
            <a:xfrm>
              <a:off x="5466700" y="4775300"/>
              <a:ext cx="99725" cy="119650"/>
            </a:xfrm>
            <a:custGeom>
              <a:avLst/>
              <a:gdLst/>
              <a:ahLst/>
              <a:cxnLst/>
              <a:rect l="l" t="t" r="r" b="b"/>
              <a:pathLst>
                <a:path w="3989" h="4786" extrusionOk="0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22;p35"/>
            <p:cNvSpPr/>
            <p:nvPr/>
          </p:nvSpPr>
          <p:spPr>
            <a:xfrm>
              <a:off x="5577600" y="4772800"/>
              <a:ext cx="97225" cy="123400"/>
            </a:xfrm>
            <a:custGeom>
              <a:avLst/>
              <a:gdLst/>
              <a:ahLst/>
              <a:cxnLst/>
              <a:rect l="l" t="t" r="r" b="b"/>
              <a:pathLst>
                <a:path w="3889" h="4936" extrusionOk="0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23;p35"/>
            <p:cNvSpPr/>
            <p:nvPr/>
          </p:nvSpPr>
          <p:spPr>
            <a:xfrm>
              <a:off x="5687275" y="4772800"/>
              <a:ext cx="109675" cy="123400"/>
            </a:xfrm>
            <a:custGeom>
              <a:avLst/>
              <a:gdLst/>
              <a:ahLst/>
              <a:cxnLst/>
              <a:rect l="l" t="t" r="r" b="b"/>
              <a:pathLst>
                <a:path w="4387" h="4936" extrusionOk="0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24;p35"/>
            <p:cNvSpPr/>
            <p:nvPr/>
          </p:nvSpPr>
          <p:spPr>
            <a:xfrm>
              <a:off x="5815625" y="4775300"/>
              <a:ext cx="100950" cy="119650"/>
            </a:xfrm>
            <a:custGeom>
              <a:avLst/>
              <a:gdLst/>
              <a:ahLst/>
              <a:cxnLst/>
              <a:rect l="l" t="t" r="r" b="b"/>
              <a:pathLst>
                <a:path w="4038" h="4786" extrusionOk="0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25;p35"/>
            <p:cNvSpPr/>
            <p:nvPr/>
          </p:nvSpPr>
          <p:spPr>
            <a:xfrm>
              <a:off x="5939000" y="4775300"/>
              <a:ext cx="23700" cy="119650"/>
            </a:xfrm>
            <a:custGeom>
              <a:avLst/>
              <a:gdLst/>
              <a:ahLst/>
              <a:cxnLst/>
              <a:rect l="l" t="t" r="r" b="b"/>
              <a:pathLst>
                <a:path w="948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26;p35"/>
            <p:cNvSpPr/>
            <p:nvPr/>
          </p:nvSpPr>
          <p:spPr>
            <a:xfrm>
              <a:off x="5992575" y="4775300"/>
              <a:ext cx="98475" cy="119650"/>
            </a:xfrm>
            <a:custGeom>
              <a:avLst/>
              <a:gdLst/>
              <a:ahLst/>
              <a:cxnLst/>
              <a:rect l="l" t="t" r="r" b="b"/>
              <a:pathLst>
                <a:path w="3939" h="4786" extrusionOk="0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27;p35"/>
            <p:cNvSpPr/>
            <p:nvPr/>
          </p:nvSpPr>
          <p:spPr>
            <a:xfrm>
              <a:off x="6113450" y="4775300"/>
              <a:ext cx="89750" cy="119650"/>
            </a:xfrm>
            <a:custGeom>
              <a:avLst/>
              <a:gdLst/>
              <a:ahLst/>
              <a:cxnLst/>
              <a:rect l="l" t="t" r="r" b="b"/>
              <a:pathLst>
                <a:path w="3590" h="4786" extrusionOk="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8;p35"/>
            <p:cNvSpPr/>
            <p:nvPr/>
          </p:nvSpPr>
          <p:spPr>
            <a:xfrm>
              <a:off x="6093500" y="3742250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29;p35"/>
            <p:cNvSpPr/>
            <p:nvPr/>
          </p:nvSpPr>
          <p:spPr>
            <a:xfrm>
              <a:off x="6093500" y="3835700"/>
              <a:ext cx="427450" cy="51125"/>
            </a:xfrm>
            <a:custGeom>
              <a:avLst/>
              <a:gdLst/>
              <a:ahLst/>
              <a:cxnLst/>
              <a:rect l="l" t="t" r="r" b="b"/>
              <a:pathLst>
                <a:path w="17098" h="2045" extrusionOk="0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30;p35"/>
            <p:cNvSpPr/>
            <p:nvPr/>
          </p:nvSpPr>
          <p:spPr>
            <a:xfrm>
              <a:off x="6093500" y="3927925"/>
              <a:ext cx="427450" cy="51100"/>
            </a:xfrm>
            <a:custGeom>
              <a:avLst/>
              <a:gdLst/>
              <a:ahLst/>
              <a:cxnLst/>
              <a:rect l="l" t="t" r="r" b="b"/>
              <a:pathLst>
                <a:path w="17098" h="2044" extrusionOk="0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31;p35"/>
            <p:cNvSpPr/>
            <p:nvPr/>
          </p:nvSpPr>
          <p:spPr>
            <a:xfrm>
              <a:off x="5841800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32;p35"/>
            <p:cNvSpPr/>
            <p:nvPr/>
          </p:nvSpPr>
          <p:spPr>
            <a:xfrm>
              <a:off x="5705975" y="3742250"/>
              <a:ext cx="83500" cy="83500"/>
            </a:xfrm>
            <a:custGeom>
              <a:avLst/>
              <a:gdLst/>
              <a:ahLst/>
              <a:cxnLst/>
              <a:rect l="l" t="t" r="r" b="b"/>
              <a:pathLst>
                <a:path w="3340" h="3340" extrusionOk="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33;p35"/>
            <p:cNvSpPr/>
            <p:nvPr/>
          </p:nvSpPr>
          <p:spPr>
            <a:xfrm>
              <a:off x="5570125" y="3742250"/>
              <a:ext cx="83525" cy="83500"/>
            </a:xfrm>
            <a:custGeom>
              <a:avLst/>
              <a:gdLst/>
              <a:ahLst/>
              <a:cxnLst/>
              <a:rect l="l" t="t" r="r" b="b"/>
              <a:pathLst>
                <a:path w="3341" h="3340" extrusionOk="0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34;p35"/>
            <p:cNvSpPr/>
            <p:nvPr/>
          </p:nvSpPr>
          <p:spPr>
            <a:xfrm>
              <a:off x="1055400" y="4487993"/>
              <a:ext cx="559550" cy="558275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rgbClr val="CF42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35;p35"/>
            <p:cNvSpPr/>
            <p:nvPr/>
          </p:nvSpPr>
          <p:spPr>
            <a:xfrm>
              <a:off x="1253550" y="4518550"/>
              <a:ext cx="164500" cy="19325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36;p35"/>
            <p:cNvSpPr/>
            <p:nvPr/>
          </p:nvSpPr>
          <p:spPr>
            <a:xfrm>
              <a:off x="1197450" y="4740400"/>
              <a:ext cx="275425" cy="15952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37;p35"/>
            <p:cNvSpPr/>
            <p:nvPr/>
          </p:nvSpPr>
          <p:spPr>
            <a:xfrm>
              <a:off x="6017500" y="32525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rgbClr val="CF42DA"/>
            </a:solidFill>
            <a:ln w="31150" cap="flat" cmpd="sng">
              <a:solidFill>
                <a:srgbClr val="CF42DA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38;p35"/>
            <p:cNvSpPr/>
            <p:nvPr/>
          </p:nvSpPr>
          <p:spPr>
            <a:xfrm>
              <a:off x="6190700" y="32525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rgbClr val="CF42DA"/>
            </a:solidFill>
            <a:ln w="31150" cap="flat" cmpd="sng">
              <a:solidFill>
                <a:srgbClr val="CF42DA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39;p35"/>
            <p:cNvSpPr/>
            <p:nvPr/>
          </p:nvSpPr>
          <p:spPr>
            <a:xfrm>
              <a:off x="6017500" y="3398300"/>
              <a:ext cx="77275" cy="77300"/>
            </a:xfrm>
            <a:custGeom>
              <a:avLst/>
              <a:gdLst/>
              <a:ahLst/>
              <a:cxnLst/>
              <a:rect l="l" t="t" r="r" b="b"/>
              <a:pathLst>
                <a:path w="3091" h="3092" fill="none" extrusionOk="0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CF42DA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40;p35"/>
            <p:cNvSpPr/>
            <p:nvPr/>
          </p:nvSpPr>
          <p:spPr>
            <a:xfrm>
              <a:off x="6190700" y="3398300"/>
              <a:ext cx="77300" cy="77300"/>
            </a:xfrm>
            <a:custGeom>
              <a:avLst/>
              <a:gdLst/>
              <a:ahLst/>
              <a:cxnLst/>
              <a:rect l="l" t="t" r="r" b="b"/>
              <a:pathLst>
                <a:path w="3092" h="3092" fill="none" extrusionOk="0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CF42DA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41;p35"/>
            <p:cNvSpPr/>
            <p:nvPr/>
          </p:nvSpPr>
          <p:spPr>
            <a:xfrm>
              <a:off x="1683450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42DA"/>
            </a:solidFill>
            <a:ln>
              <a:solidFill>
                <a:srgbClr val="CF42D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42;p35"/>
            <p:cNvSpPr/>
            <p:nvPr/>
          </p:nvSpPr>
          <p:spPr>
            <a:xfrm>
              <a:off x="1986275" y="3282425"/>
              <a:ext cx="119650" cy="162025"/>
            </a:xfrm>
            <a:custGeom>
              <a:avLst/>
              <a:gdLst/>
              <a:ahLst/>
              <a:cxnLst/>
              <a:rect l="l" t="t" r="r" b="b"/>
              <a:pathLst>
                <a:path w="4786" h="6481" extrusionOk="0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42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43;p35"/>
            <p:cNvSpPr/>
            <p:nvPr/>
          </p:nvSpPr>
          <p:spPr>
            <a:xfrm>
              <a:off x="214452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CF42DA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4;p35"/>
            <p:cNvSpPr/>
            <p:nvPr/>
          </p:nvSpPr>
          <p:spPr>
            <a:xfrm>
              <a:off x="1342025" y="3282425"/>
              <a:ext cx="118400" cy="162025"/>
            </a:xfrm>
            <a:custGeom>
              <a:avLst/>
              <a:gdLst/>
              <a:ahLst/>
              <a:cxnLst/>
              <a:rect l="l" t="t" r="r" b="b"/>
              <a:pathLst>
                <a:path w="4736" h="6481" extrusionOk="0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rgbClr val="CF42DA"/>
            </a:solidFill>
            <a:ln>
              <a:solidFill>
                <a:srgbClr val="CF42D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45;p35"/>
            <p:cNvSpPr/>
            <p:nvPr/>
          </p:nvSpPr>
          <p:spPr>
            <a:xfrm>
              <a:off x="1303375" y="3282425"/>
              <a:ext cx="25" cy="162025"/>
            </a:xfrm>
            <a:custGeom>
              <a:avLst/>
              <a:gdLst/>
              <a:ahLst/>
              <a:cxnLst/>
              <a:rect l="l" t="t" r="r" b="b"/>
              <a:pathLst>
                <a:path w="1" h="6481" fill="none" extrusionOk="0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w="31150" cap="flat" cmpd="sng">
              <a:solidFill>
                <a:srgbClr val="CF42DA"/>
              </a:solidFill>
              <a:prstDash val="solid"/>
              <a:miter lim="4984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Chevron 76">
            <a:hlinkClick r:id="rId3" action="ppaction://hlinksldjump"/>
          </p:cNvPr>
          <p:cNvSpPr/>
          <p:nvPr/>
        </p:nvSpPr>
        <p:spPr>
          <a:xfrm rot="10800000">
            <a:off x="76200" y="105918"/>
            <a:ext cx="381000" cy="381000"/>
          </a:xfrm>
          <a:prstGeom prst="chevron">
            <a:avLst/>
          </a:prstGeom>
          <a:solidFill>
            <a:schemeClr val="bg1"/>
          </a:solidFill>
          <a:ln>
            <a:solidFill>
              <a:srgbClr val="CF4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488232"/>
            <a:ext cx="3733800" cy="2598118"/>
          </a:xfrm>
          <a:prstGeom prst="rect">
            <a:avLst/>
          </a:prstGeom>
          <a:solidFill>
            <a:srgbClr val="CF42DA"/>
          </a:solidFill>
          <a:ln>
            <a:solidFill>
              <a:srgbClr val="CF4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CF42DA"/>
                </a:solidFill>
              </a:rPr>
              <a:t>PROSES PENGERJAAN</a:t>
            </a:r>
            <a:endParaRPr dirty="0">
              <a:solidFill>
                <a:srgbClr val="CF42DA"/>
              </a:solidFill>
            </a:endParaRPr>
          </a:p>
        </p:txBody>
      </p:sp>
      <p:cxnSp>
        <p:nvCxnSpPr>
          <p:cNvPr id="746" name="Google Shape;746;p3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690;p34"/>
          <p:cNvSpPr txBox="1">
            <a:spLocks/>
          </p:cNvSpPr>
          <p:nvPr/>
        </p:nvSpPr>
        <p:spPr>
          <a:xfrm>
            <a:off x="533400" y="1357531"/>
            <a:ext cx="3422100" cy="60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 smtClean="0"/>
              <a:t>hal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kami </a:t>
            </a:r>
            <a:r>
              <a:rPr lang="en-US" sz="1200" dirty="0" err="1" smtClean="0"/>
              <a:t>memerlukan</a:t>
            </a:r>
            <a:r>
              <a:rPr lang="en-US" sz="1200" dirty="0" smtClean="0"/>
              <a:t> 4 </a:t>
            </a:r>
            <a:r>
              <a:rPr lang="en-US" sz="1200" dirty="0" err="1" smtClean="0"/>
              <a:t>aplikasi</a:t>
            </a:r>
            <a:r>
              <a:rPr lang="en-US" sz="1200" dirty="0" smtClean="0"/>
              <a:t> </a:t>
            </a:r>
            <a:r>
              <a:rPr lang="en-US" sz="1200" dirty="0" err="1" smtClean="0"/>
              <a:t>pendukung</a:t>
            </a:r>
            <a:r>
              <a:rPr lang="en-US" sz="1200" dirty="0" smtClean="0"/>
              <a:t> </a:t>
            </a:r>
            <a:r>
              <a:rPr lang="en-US" sz="1200" dirty="0" err="1" smtClean="0"/>
              <a:t>yakni</a:t>
            </a:r>
            <a:r>
              <a:rPr lang="en-US" sz="1200" dirty="0" smtClean="0"/>
              <a:t> :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" y="2647950"/>
            <a:ext cx="1258123" cy="86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05" y="2647950"/>
            <a:ext cx="1858527" cy="88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90" y="3638550"/>
            <a:ext cx="2352810" cy="1231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Collaboration Guide Using Android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72415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690;p34"/>
          <p:cNvSpPr txBox="1">
            <a:spLocks/>
          </p:cNvSpPr>
          <p:nvPr/>
        </p:nvSpPr>
        <p:spPr>
          <a:xfrm>
            <a:off x="647079" y="2114550"/>
            <a:ext cx="3820632" cy="47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200" dirty="0" smtClean="0"/>
              <a:t>Rest API/Server</a:t>
            </a:r>
            <a:endParaRPr lang="en-US" sz="1200" dirty="0"/>
          </a:p>
        </p:txBody>
      </p:sp>
      <p:sp>
        <p:nvSpPr>
          <p:cNvPr id="53" name="Google Shape;690;p34"/>
          <p:cNvSpPr txBox="1">
            <a:spLocks/>
          </p:cNvSpPr>
          <p:nvPr/>
        </p:nvSpPr>
        <p:spPr>
          <a:xfrm>
            <a:off x="6019800" y="2242567"/>
            <a:ext cx="2812500" cy="47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200" dirty="0" err="1" smtClean="0"/>
              <a:t>Aplikasi</a:t>
            </a:r>
            <a:r>
              <a:rPr lang="en-US" sz="1200" dirty="0" smtClean="0"/>
              <a:t>/Client</a:t>
            </a:r>
            <a:endParaRPr 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>
                <a:solidFill>
                  <a:srgbClr val="CF42DA"/>
                </a:solidFill>
              </a:rPr>
              <a:t>Alur Pengerjaan</a:t>
            </a:r>
            <a:endParaRPr dirty="0">
              <a:solidFill>
                <a:srgbClr val="CF42DA"/>
              </a:solidFill>
            </a:endParaRPr>
          </a:p>
        </p:txBody>
      </p:sp>
      <p:sp>
        <p:nvSpPr>
          <p:cNvPr id="752" name="Google Shape;752;p36"/>
          <p:cNvSpPr/>
          <p:nvPr/>
        </p:nvSpPr>
        <p:spPr>
          <a:xfrm>
            <a:off x="4409024" y="3942466"/>
            <a:ext cx="115998" cy="104257"/>
          </a:xfrm>
          <a:custGeom>
            <a:avLst/>
            <a:gdLst/>
            <a:ahLst/>
            <a:cxnLst/>
            <a:rect l="l" t="t" r="r" b="b"/>
            <a:pathLst>
              <a:path w="10819" h="9724" extrusionOk="0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4453451" y="4174355"/>
            <a:ext cx="20" cy="68039"/>
          </a:xfrm>
          <a:custGeom>
            <a:avLst/>
            <a:gdLst/>
            <a:ahLst/>
            <a:cxnLst/>
            <a:rect l="l" t="t" r="r" b="b"/>
            <a:pathLst>
              <a:path w="1" h="3432" extrusionOk="0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6"/>
          <p:cNvSpPr/>
          <p:nvPr/>
        </p:nvSpPr>
        <p:spPr>
          <a:xfrm>
            <a:off x="3124390" y="2917873"/>
            <a:ext cx="1329484" cy="1050678"/>
          </a:xfrm>
          <a:custGeom>
            <a:avLst/>
            <a:gdLst/>
            <a:ahLst/>
            <a:cxnLst/>
            <a:rect l="l" t="t" r="r" b="b"/>
            <a:pathLst>
              <a:path w="67061" h="60826" fill="none" extrusionOk="0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2931510" y="2335050"/>
            <a:ext cx="1900682" cy="1451448"/>
          </a:xfrm>
          <a:custGeom>
            <a:avLst/>
            <a:gdLst/>
            <a:ahLst/>
            <a:cxnLst/>
            <a:rect l="l" t="t" r="r" b="b"/>
            <a:pathLst>
              <a:path w="95873" h="73213" fill="none" extrusionOk="0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3797852" y="2496843"/>
            <a:ext cx="1932620" cy="998050"/>
          </a:xfrm>
          <a:custGeom>
            <a:avLst/>
            <a:gdLst/>
            <a:ahLst/>
            <a:cxnLst/>
            <a:rect l="l" t="t" r="r" b="b"/>
            <a:pathLst>
              <a:path w="97484" h="50343" fill="none" extrusionOk="0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2689247" y="1962553"/>
            <a:ext cx="829637" cy="598596"/>
          </a:xfrm>
          <a:custGeom>
            <a:avLst/>
            <a:gdLst/>
            <a:ahLst/>
            <a:cxnLst/>
            <a:rect l="l" t="t" r="r" b="b"/>
            <a:pathLst>
              <a:path w="41848" h="30194" fill="none" extrusionOk="0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6"/>
          <p:cNvSpPr/>
          <p:nvPr/>
        </p:nvSpPr>
        <p:spPr>
          <a:xfrm>
            <a:off x="4453867" y="3595260"/>
            <a:ext cx="1633144" cy="321502"/>
          </a:xfrm>
          <a:custGeom>
            <a:avLst/>
            <a:gdLst/>
            <a:ahLst/>
            <a:cxnLst/>
            <a:rect l="l" t="t" r="r" b="b"/>
            <a:pathLst>
              <a:path w="82378" h="16217" fill="none" extrusionOk="0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6"/>
          <p:cNvSpPr/>
          <p:nvPr/>
        </p:nvSpPr>
        <p:spPr>
          <a:xfrm>
            <a:off x="3631915" y="3774044"/>
            <a:ext cx="24920" cy="24920"/>
          </a:xfrm>
          <a:custGeom>
            <a:avLst/>
            <a:gdLst/>
            <a:ahLst/>
            <a:cxnLst/>
            <a:rect l="l" t="t" r="r" b="b"/>
            <a:pathLst>
              <a:path w="1257" h="1257" extrusionOk="0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6"/>
          <p:cNvSpPr/>
          <p:nvPr/>
        </p:nvSpPr>
        <p:spPr>
          <a:xfrm>
            <a:off x="4412611" y="3774044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6"/>
          <p:cNvSpPr/>
          <p:nvPr/>
        </p:nvSpPr>
        <p:spPr>
          <a:xfrm>
            <a:off x="4441236" y="3917546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6"/>
          <p:cNvSpPr/>
          <p:nvPr/>
        </p:nvSpPr>
        <p:spPr>
          <a:xfrm>
            <a:off x="4412611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6"/>
          <p:cNvSpPr/>
          <p:nvPr/>
        </p:nvSpPr>
        <p:spPr>
          <a:xfrm>
            <a:off x="4791332" y="3482435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6"/>
          <p:cNvSpPr/>
          <p:nvPr/>
        </p:nvSpPr>
        <p:spPr>
          <a:xfrm>
            <a:off x="3813811" y="3207003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6"/>
          <p:cNvSpPr/>
          <p:nvPr/>
        </p:nvSpPr>
        <p:spPr>
          <a:xfrm>
            <a:off x="3111523" y="2905421"/>
            <a:ext cx="25336" cy="24920"/>
          </a:xfrm>
          <a:custGeom>
            <a:avLst/>
            <a:gdLst/>
            <a:ahLst/>
            <a:cxnLst/>
            <a:rect l="l" t="t" r="r" b="b"/>
            <a:pathLst>
              <a:path w="1278" h="1257" extrusionOk="0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6"/>
          <p:cNvSpPr/>
          <p:nvPr/>
        </p:nvSpPr>
        <p:spPr>
          <a:xfrm>
            <a:off x="3506441" y="1950519"/>
            <a:ext cx="24900" cy="24920"/>
          </a:xfrm>
          <a:custGeom>
            <a:avLst/>
            <a:gdLst/>
            <a:ahLst/>
            <a:cxnLst/>
            <a:rect l="l" t="t" r="r" b="b"/>
            <a:pathLst>
              <a:path w="1256" h="1257" extrusionOk="0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6"/>
          <p:cNvSpPr/>
          <p:nvPr/>
        </p:nvSpPr>
        <p:spPr>
          <a:xfrm>
            <a:off x="2676816" y="231016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4819741" y="2322619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/>
          <p:nvPr/>
        </p:nvSpPr>
        <p:spPr>
          <a:xfrm>
            <a:off x="5718021" y="2486475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6074147" y="3592780"/>
            <a:ext cx="24900" cy="24900"/>
          </a:xfrm>
          <a:custGeom>
            <a:avLst/>
            <a:gdLst/>
            <a:ahLst/>
            <a:cxnLst/>
            <a:rect l="l" t="t" r="r" b="b"/>
            <a:pathLst>
              <a:path w="1256" h="1256" extrusionOk="0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523060" y="3902650"/>
            <a:ext cx="24920" cy="24900"/>
          </a:xfrm>
          <a:custGeom>
            <a:avLst/>
            <a:gdLst/>
            <a:ahLst/>
            <a:cxnLst/>
            <a:rect l="l" t="t" r="r" b="b"/>
            <a:pathLst>
              <a:path w="1257" h="1256" extrusionOk="0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533230" y="2186975"/>
            <a:ext cx="225252" cy="224835"/>
          </a:xfrm>
          <a:custGeom>
            <a:avLst/>
            <a:gdLst/>
            <a:ahLst/>
            <a:cxnLst/>
            <a:rect l="l" t="t" r="r" b="b"/>
            <a:pathLst>
              <a:path w="11362" h="11341" extrusionOk="0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CC99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533627" y="1961304"/>
            <a:ext cx="225271" cy="225271"/>
          </a:xfrm>
          <a:custGeom>
            <a:avLst/>
            <a:gdLst/>
            <a:ahLst/>
            <a:cxnLst/>
            <a:rect l="l" t="t" r="r" b="b"/>
            <a:pathLst>
              <a:path w="11363" h="11363" extrusionOk="0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/>
          <p:nvPr/>
        </p:nvSpPr>
        <p:spPr>
          <a:xfrm>
            <a:off x="5758880" y="1961721"/>
            <a:ext cx="225668" cy="225688"/>
          </a:xfrm>
          <a:custGeom>
            <a:avLst/>
            <a:gdLst/>
            <a:ahLst/>
            <a:cxnLst/>
            <a:rect l="l" t="t" r="r" b="b"/>
            <a:pathLst>
              <a:path w="11383" h="11384" extrusionOk="0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CC99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6"/>
          <p:cNvSpPr/>
          <p:nvPr/>
        </p:nvSpPr>
        <p:spPr>
          <a:xfrm>
            <a:off x="5758880" y="2187391"/>
            <a:ext cx="224855" cy="225252"/>
          </a:xfrm>
          <a:custGeom>
            <a:avLst/>
            <a:gdLst/>
            <a:ahLst/>
            <a:cxnLst/>
            <a:rect l="l" t="t" r="r" b="b"/>
            <a:pathLst>
              <a:path w="11342" h="11362" extrusionOk="0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/>
          <p:nvPr/>
        </p:nvSpPr>
        <p:spPr>
          <a:xfrm>
            <a:off x="3533820" y="1402550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6"/>
          <p:cNvSpPr/>
          <p:nvPr/>
        </p:nvSpPr>
        <p:spPr>
          <a:xfrm>
            <a:off x="4065023" y="1536897"/>
            <a:ext cx="53072" cy="53151"/>
          </a:xfrm>
          <a:custGeom>
            <a:avLst/>
            <a:gdLst/>
            <a:ahLst/>
            <a:cxnLst/>
            <a:rect l="l" t="t" r="r" b="b"/>
            <a:pathLst>
              <a:path w="2677" h="2681" extrusionOk="0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188093" y="1744357"/>
            <a:ext cx="560017" cy="155587"/>
          </a:xfrm>
          <a:custGeom>
            <a:avLst/>
            <a:gdLst/>
            <a:ahLst/>
            <a:cxnLst/>
            <a:rect l="l" t="t" r="r" b="b"/>
            <a:pathLst>
              <a:path w="28248" h="7848" fill="none" extrusionOk="0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/>
          <p:nvPr/>
        </p:nvSpPr>
        <p:spPr>
          <a:xfrm>
            <a:off x="5168701" y="1888170"/>
            <a:ext cx="53428" cy="53250"/>
          </a:xfrm>
          <a:custGeom>
            <a:avLst/>
            <a:gdLst/>
            <a:ahLst/>
            <a:cxnLst/>
            <a:rect l="l" t="t" r="r" b="b"/>
            <a:pathLst>
              <a:path w="2695" h="2686" extrusionOk="0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6"/>
          <p:cNvSpPr/>
          <p:nvPr/>
        </p:nvSpPr>
        <p:spPr>
          <a:xfrm>
            <a:off x="3388620" y="1625723"/>
            <a:ext cx="260520" cy="260520"/>
          </a:xfrm>
          <a:custGeom>
            <a:avLst/>
            <a:gdLst/>
            <a:ahLst/>
            <a:cxnLst/>
            <a:rect l="l" t="t" r="r" b="b"/>
            <a:pathLst>
              <a:path w="13141" h="13141" extrusionOk="0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rgbClr val="CF42DA"/>
          </a:solidFill>
          <a:ln w="19050" cap="flat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3397343" y="1648125"/>
            <a:ext cx="243094" cy="215775"/>
          </a:xfrm>
          <a:custGeom>
            <a:avLst/>
            <a:gdLst/>
            <a:ahLst/>
            <a:cxnLst/>
            <a:rect l="l" t="t" r="r" b="b"/>
            <a:pathLst>
              <a:path w="12262" h="10884" extrusionOk="0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/>
          <p:nvPr/>
        </p:nvSpPr>
        <p:spPr>
          <a:xfrm>
            <a:off x="3518871" y="1670111"/>
            <a:ext cx="46490" cy="113260"/>
          </a:xfrm>
          <a:custGeom>
            <a:avLst/>
            <a:gdLst/>
            <a:ahLst/>
            <a:cxnLst/>
            <a:rect l="l" t="t" r="r" b="b"/>
            <a:pathLst>
              <a:path w="2345" h="5713" fill="none" extrusionOk="0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rgbClr val="CF42DA"/>
          </a:solidFill>
          <a:ln w="19050" cap="rnd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6"/>
          <p:cNvSpPr/>
          <p:nvPr/>
        </p:nvSpPr>
        <p:spPr>
          <a:xfrm>
            <a:off x="4503232" y="1735237"/>
            <a:ext cx="233975" cy="174242"/>
          </a:xfrm>
          <a:custGeom>
            <a:avLst/>
            <a:gdLst/>
            <a:ahLst/>
            <a:cxnLst/>
            <a:rect l="l" t="t" r="r" b="b"/>
            <a:pathLst>
              <a:path w="11802" h="8789" extrusionOk="0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6"/>
          <p:cNvSpPr/>
          <p:nvPr/>
        </p:nvSpPr>
        <p:spPr>
          <a:xfrm>
            <a:off x="4090908" y="3286641"/>
            <a:ext cx="233558" cy="174242"/>
          </a:xfrm>
          <a:custGeom>
            <a:avLst/>
            <a:gdLst/>
            <a:ahLst/>
            <a:cxnLst/>
            <a:rect l="l" t="t" r="r" b="b"/>
            <a:pathLst>
              <a:path w="11781" h="8789" extrusionOk="0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3659095" y="2851081"/>
            <a:ext cx="334349" cy="290397"/>
          </a:xfrm>
          <a:custGeom>
            <a:avLst/>
            <a:gdLst/>
            <a:ahLst/>
            <a:cxnLst/>
            <a:rect l="l" t="t" r="r" b="b"/>
            <a:pathLst>
              <a:path w="16865" h="14648" extrusionOk="0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/>
          <p:nvPr/>
        </p:nvSpPr>
        <p:spPr>
          <a:xfrm>
            <a:off x="5968770" y="3373753"/>
            <a:ext cx="229415" cy="151840"/>
          </a:xfrm>
          <a:custGeom>
            <a:avLst/>
            <a:gdLst/>
            <a:ahLst/>
            <a:cxnLst/>
            <a:rect l="l" t="t" r="r" b="b"/>
            <a:pathLst>
              <a:path w="11572" h="7659" extrusionOk="0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CF42DA">
              <a:alpha val="41070"/>
            </a:srgbClr>
          </a:solidFill>
          <a:ln>
            <a:solidFill>
              <a:srgbClr val="CC99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6"/>
          <p:cNvSpPr/>
          <p:nvPr/>
        </p:nvSpPr>
        <p:spPr>
          <a:xfrm>
            <a:off x="5968770" y="3373753"/>
            <a:ext cx="229831" cy="122816"/>
          </a:xfrm>
          <a:custGeom>
            <a:avLst/>
            <a:gdLst/>
            <a:ahLst/>
            <a:cxnLst/>
            <a:rect l="l" t="t" r="r" b="b"/>
            <a:pathLst>
              <a:path w="11593" h="6195" extrusionOk="0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2564388" y="2131385"/>
            <a:ext cx="274219" cy="111179"/>
          </a:xfrm>
          <a:custGeom>
            <a:avLst/>
            <a:gdLst/>
            <a:ahLst/>
            <a:cxnLst/>
            <a:rect l="l" t="t" r="r" b="b"/>
            <a:pathLst>
              <a:path w="13832" h="5608" extrusionOk="0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/>
          <p:nvPr/>
        </p:nvSpPr>
        <p:spPr>
          <a:xfrm>
            <a:off x="2564388" y="2106504"/>
            <a:ext cx="191668" cy="136059"/>
          </a:xfrm>
          <a:custGeom>
            <a:avLst/>
            <a:gdLst/>
            <a:ahLst/>
            <a:cxnLst/>
            <a:rect l="l" t="t" r="r" b="b"/>
            <a:pathLst>
              <a:path w="9668" h="6863" extrusionOk="0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rgbClr val="CF42DA"/>
          </a:solidFill>
          <a:ln>
            <a:solidFill>
              <a:srgbClr val="CF42D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6"/>
          <p:cNvSpPr/>
          <p:nvPr/>
        </p:nvSpPr>
        <p:spPr>
          <a:xfrm>
            <a:off x="5990143" y="2710870"/>
            <a:ext cx="192897" cy="218313"/>
          </a:xfrm>
          <a:custGeom>
            <a:avLst/>
            <a:gdLst/>
            <a:ahLst/>
            <a:cxnLst/>
            <a:rect l="l" t="t" r="r" b="b"/>
            <a:pathLst>
              <a:path w="9730" h="11012" extrusionOk="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/>
          <p:nvPr/>
        </p:nvSpPr>
        <p:spPr>
          <a:xfrm>
            <a:off x="4602378" y="2749456"/>
            <a:ext cx="101643" cy="101643"/>
          </a:xfrm>
          <a:custGeom>
            <a:avLst/>
            <a:gdLst/>
            <a:ahLst/>
            <a:cxnLst/>
            <a:rect l="l" t="t" r="r" b="b"/>
            <a:pathLst>
              <a:path w="5127" h="5127" extrusionOk="0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6"/>
          <p:cNvSpPr/>
          <p:nvPr/>
        </p:nvSpPr>
        <p:spPr>
          <a:xfrm>
            <a:off x="4581224" y="2861865"/>
            <a:ext cx="143533" cy="143969"/>
          </a:xfrm>
          <a:custGeom>
            <a:avLst/>
            <a:gdLst/>
            <a:ahLst/>
            <a:cxnLst/>
            <a:rect l="l" t="t" r="r" b="b"/>
            <a:pathLst>
              <a:path w="7240" h="7262" extrusionOk="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6"/>
          <p:cNvSpPr/>
          <p:nvPr/>
        </p:nvSpPr>
        <p:spPr>
          <a:xfrm>
            <a:off x="4527716" y="2249186"/>
            <a:ext cx="8307" cy="12470"/>
          </a:xfrm>
          <a:custGeom>
            <a:avLst/>
            <a:gdLst/>
            <a:ahLst/>
            <a:cxnLst/>
            <a:rect l="l" t="t" r="r" b="b"/>
            <a:pathLst>
              <a:path w="419" h="629" extrusionOk="0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36"/>
          <p:cNvSpPr/>
          <p:nvPr/>
        </p:nvSpPr>
        <p:spPr>
          <a:xfrm>
            <a:off x="4529778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36"/>
          <p:cNvSpPr/>
          <p:nvPr/>
        </p:nvSpPr>
        <p:spPr>
          <a:xfrm>
            <a:off x="4531443" y="2208545"/>
            <a:ext cx="7494" cy="11637"/>
          </a:xfrm>
          <a:custGeom>
            <a:avLst/>
            <a:gdLst/>
            <a:ahLst/>
            <a:cxnLst/>
            <a:rect l="l" t="t" r="r" b="b"/>
            <a:pathLst>
              <a:path w="378" h="587" extrusionOk="0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36"/>
          <p:cNvSpPr/>
          <p:nvPr/>
        </p:nvSpPr>
        <p:spPr>
          <a:xfrm>
            <a:off x="4515266" y="2310010"/>
            <a:ext cx="9972" cy="12629"/>
          </a:xfrm>
          <a:custGeom>
            <a:avLst/>
            <a:gdLst/>
            <a:ahLst/>
            <a:cxnLst/>
            <a:rect l="l" t="t" r="r" b="b"/>
            <a:pathLst>
              <a:path w="503" h="637" extrusionOk="0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36"/>
          <p:cNvSpPr/>
          <p:nvPr/>
        </p:nvSpPr>
        <p:spPr>
          <a:xfrm>
            <a:off x="4520658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6"/>
          <p:cNvSpPr/>
          <p:nvPr/>
        </p:nvSpPr>
        <p:spPr>
          <a:xfrm>
            <a:off x="4524802" y="2269527"/>
            <a:ext cx="8743" cy="12450"/>
          </a:xfrm>
          <a:custGeom>
            <a:avLst/>
            <a:gdLst/>
            <a:ahLst/>
            <a:cxnLst/>
            <a:rect l="l" t="t" r="r" b="b"/>
            <a:pathLst>
              <a:path w="441" h="628" extrusionOk="0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"/>
          <p:cNvSpPr/>
          <p:nvPr/>
        </p:nvSpPr>
        <p:spPr>
          <a:xfrm>
            <a:off x="4494529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36"/>
          <p:cNvSpPr/>
          <p:nvPr/>
        </p:nvSpPr>
        <p:spPr>
          <a:xfrm>
            <a:off x="4502399" y="2348749"/>
            <a:ext cx="10388" cy="12886"/>
          </a:xfrm>
          <a:custGeom>
            <a:avLst/>
            <a:gdLst/>
            <a:ahLst/>
            <a:cxnLst/>
            <a:rect l="l" t="t" r="r" b="b"/>
            <a:pathLst>
              <a:path w="524" h="650" extrusionOk="0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36"/>
          <p:cNvSpPr/>
          <p:nvPr/>
        </p:nvSpPr>
        <p:spPr>
          <a:xfrm>
            <a:off x="4509041" y="2328428"/>
            <a:ext cx="10388" cy="13699"/>
          </a:xfrm>
          <a:custGeom>
            <a:avLst/>
            <a:gdLst/>
            <a:ahLst/>
            <a:cxnLst/>
            <a:rect l="l" t="t" r="r" b="b"/>
            <a:pathLst>
              <a:path w="524" h="691" extrusionOk="0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6"/>
          <p:cNvSpPr/>
          <p:nvPr/>
        </p:nvSpPr>
        <p:spPr>
          <a:xfrm>
            <a:off x="4465485" y="2422162"/>
            <a:ext cx="12054" cy="13719"/>
          </a:xfrm>
          <a:custGeom>
            <a:avLst/>
            <a:gdLst/>
            <a:ahLst/>
            <a:cxnLst/>
            <a:rect l="l" t="t" r="r" b="b"/>
            <a:pathLst>
              <a:path w="608" h="692" extrusionOk="0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6"/>
          <p:cNvSpPr/>
          <p:nvPr/>
        </p:nvSpPr>
        <p:spPr>
          <a:xfrm>
            <a:off x="4476686" y="2405112"/>
            <a:ext cx="11637" cy="13759"/>
          </a:xfrm>
          <a:custGeom>
            <a:avLst/>
            <a:gdLst/>
            <a:ahLst/>
            <a:cxnLst/>
            <a:rect l="l" t="t" r="r" b="b"/>
            <a:pathLst>
              <a:path w="587" h="694" extrusionOk="0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6"/>
          <p:cNvSpPr/>
          <p:nvPr/>
        </p:nvSpPr>
        <p:spPr>
          <a:xfrm>
            <a:off x="4485806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4429819" y="2473192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6"/>
          <p:cNvSpPr/>
          <p:nvPr/>
        </p:nvSpPr>
        <p:spPr>
          <a:xfrm>
            <a:off x="4442250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4454700" y="2440381"/>
            <a:ext cx="12054" cy="12926"/>
          </a:xfrm>
          <a:custGeom>
            <a:avLst/>
            <a:gdLst/>
            <a:ahLst/>
            <a:cxnLst/>
            <a:rect l="l" t="t" r="r" b="b"/>
            <a:pathLst>
              <a:path w="608" h="652" extrusionOk="0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6"/>
          <p:cNvSpPr/>
          <p:nvPr/>
        </p:nvSpPr>
        <p:spPr>
          <a:xfrm>
            <a:off x="4386680" y="2517580"/>
            <a:ext cx="13283" cy="13283"/>
          </a:xfrm>
          <a:custGeom>
            <a:avLst/>
            <a:gdLst/>
            <a:ahLst/>
            <a:cxnLst/>
            <a:rect l="l" t="t" r="r" b="b"/>
            <a:pathLst>
              <a:path w="670" h="670" extrusionOk="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6"/>
          <p:cNvSpPr/>
          <p:nvPr/>
        </p:nvSpPr>
        <p:spPr>
          <a:xfrm>
            <a:off x="4402024" y="2504258"/>
            <a:ext cx="12866" cy="12926"/>
          </a:xfrm>
          <a:custGeom>
            <a:avLst/>
            <a:gdLst/>
            <a:ahLst/>
            <a:cxnLst/>
            <a:rect l="l" t="t" r="r" b="b"/>
            <a:pathLst>
              <a:path w="649" h="652" extrusionOk="0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6"/>
          <p:cNvSpPr/>
          <p:nvPr/>
        </p:nvSpPr>
        <p:spPr>
          <a:xfrm>
            <a:off x="4415704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6"/>
          <p:cNvSpPr/>
          <p:nvPr/>
        </p:nvSpPr>
        <p:spPr>
          <a:xfrm>
            <a:off x="4338148" y="2556577"/>
            <a:ext cx="12866" cy="12034"/>
          </a:xfrm>
          <a:custGeom>
            <a:avLst/>
            <a:gdLst/>
            <a:ahLst/>
            <a:cxnLst/>
            <a:rect l="l" t="t" r="r" b="b"/>
            <a:pathLst>
              <a:path w="649" h="607" extrusionOk="0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6"/>
          <p:cNvSpPr/>
          <p:nvPr/>
        </p:nvSpPr>
        <p:spPr>
          <a:xfrm>
            <a:off x="4354741" y="2543710"/>
            <a:ext cx="13283" cy="12886"/>
          </a:xfrm>
          <a:custGeom>
            <a:avLst/>
            <a:gdLst/>
            <a:ahLst/>
            <a:cxnLst/>
            <a:rect l="l" t="t" r="r" b="b"/>
            <a:pathLst>
              <a:path w="670" h="650" extrusionOk="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6"/>
          <p:cNvSpPr/>
          <p:nvPr/>
        </p:nvSpPr>
        <p:spPr>
          <a:xfrm>
            <a:off x="4370919" y="2531676"/>
            <a:ext cx="12866" cy="12470"/>
          </a:xfrm>
          <a:custGeom>
            <a:avLst/>
            <a:gdLst/>
            <a:ahLst/>
            <a:cxnLst/>
            <a:rect l="l" t="t" r="r" b="b"/>
            <a:pathLst>
              <a:path w="649" h="629" extrusionOk="0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6"/>
          <p:cNvSpPr/>
          <p:nvPr/>
        </p:nvSpPr>
        <p:spPr>
          <a:xfrm>
            <a:off x="4284620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36"/>
          <p:cNvSpPr/>
          <p:nvPr/>
        </p:nvSpPr>
        <p:spPr>
          <a:xfrm>
            <a:off x="4302879" y="257773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6"/>
          <p:cNvSpPr/>
          <p:nvPr/>
        </p:nvSpPr>
        <p:spPr>
          <a:xfrm>
            <a:off x="4321138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"/>
          <p:cNvSpPr/>
          <p:nvPr/>
        </p:nvSpPr>
        <p:spPr>
          <a:xfrm>
            <a:off x="4227801" y="2610918"/>
            <a:ext cx="13283" cy="10388"/>
          </a:xfrm>
          <a:custGeom>
            <a:avLst/>
            <a:gdLst/>
            <a:ahLst/>
            <a:cxnLst/>
            <a:rect l="l" t="t" r="r" b="b"/>
            <a:pathLst>
              <a:path w="670" h="524" extrusionOk="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6"/>
          <p:cNvSpPr/>
          <p:nvPr/>
        </p:nvSpPr>
        <p:spPr>
          <a:xfrm>
            <a:off x="4246872" y="2604613"/>
            <a:ext cx="12886" cy="10468"/>
          </a:xfrm>
          <a:custGeom>
            <a:avLst/>
            <a:gdLst/>
            <a:ahLst/>
            <a:cxnLst/>
            <a:rect l="l" t="t" r="r" b="b"/>
            <a:pathLst>
              <a:path w="650" h="528" extrusionOk="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6"/>
          <p:cNvSpPr/>
          <p:nvPr/>
        </p:nvSpPr>
        <p:spPr>
          <a:xfrm>
            <a:off x="4265964" y="2596386"/>
            <a:ext cx="12886" cy="11221"/>
          </a:xfrm>
          <a:custGeom>
            <a:avLst/>
            <a:gdLst/>
            <a:ahLst/>
            <a:cxnLst/>
            <a:rect l="l" t="t" r="r" b="b"/>
            <a:pathLst>
              <a:path w="650" h="566" extrusionOk="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36"/>
          <p:cNvSpPr/>
          <p:nvPr/>
        </p:nvSpPr>
        <p:spPr>
          <a:xfrm>
            <a:off x="4167651" y="2626679"/>
            <a:ext cx="12470" cy="8723"/>
          </a:xfrm>
          <a:custGeom>
            <a:avLst/>
            <a:gdLst/>
            <a:ahLst/>
            <a:cxnLst/>
            <a:rect l="l" t="t" r="r" b="b"/>
            <a:pathLst>
              <a:path w="629" h="440" extrusionOk="0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6"/>
          <p:cNvSpPr/>
          <p:nvPr/>
        </p:nvSpPr>
        <p:spPr>
          <a:xfrm>
            <a:off x="4187555" y="2621703"/>
            <a:ext cx="13303" cy="9556"/>
          </a:xfrm>
          <a:custGeom>
            <a:avLst/>
            <a:gdLst/>
            <a:ahLst/>
            <a:cxnLst/>
            <a:rect l="l" t="t" r="r" b="b"/>
            <a:pathLst>
              <a:path w="671" h="482" extrusionOk="0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07896" y="2617143"/>
            <a:ext cx="12450" cy="9972"/>
          </a:xfrm>
          <a:custGeom>
            <a:avLst/>
            <a:gdLst/>
            <a:ahLst/>
            <a:cxnLst/>
            <a:rect l="l" t="t" r="r" b="b"/>
            <a:pathLst>
              <a:path w="628" h="503" extrusionOk="0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/>
          <p:nvPr/>
        </p:nvSpPr>
        <p:spPr>
          <a:xfrm>
            <a:off x="4106252" y="2633320"/>
            <a:ext cx="12054" cy="6641"/>
          </a:xfrm>
          <a:custGeom>
            <a:avLst/>
            <a:gdLst/>
            <a:ahLst/>
            <a:cxnLst/>
            <a:rect l="l" t="t" r="r" b="b"/>
            <a:pathLst>
              <a:path w="608" h="335" extrusionOk="0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4126989" y="2631655"/>
            <a:ext cx="12054" cy="7890"/>
          </a:xfrm>
          <a:custGeom>
            <a:avLst/>
            <a:gdLst/>
            <a:ahLst/>
            <a:cxnLst/>
            <a:rect l="l" t="t" r="r" b="b"/>
            <a:pathLst>
              <a:path w="608" h="398" extrusionOk="0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4147330" y="2629573"/>
            <a:ext cx="12450" cy="8326"/>
          </a:xfrm>
          <a:custGeom>
            <a:avLst/>
            <a:gdLst/>
            <a:ahLst/>
            <a:cxnLst/>
            <a:rect l="l" t="t" r="r" b="b"/>
            <a:pathLst>
              <a:path w="628" h="420" extrusionOk="0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4044457" y="2629573"/>
            <a:ext cx="12034" cy="8326"/>
          </a:xfrm>
          <a:custGeom>
            <a:avLst/>
            <a:gdLst/>
            <a:ahLst/>
            <a:cxnLst/>
            <a:rect l="l" t="t" r="r" b="b"/>
            <a:pathLst>
              <a:path w="607" h="420" extrusionOk="0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4064778" y="2631655"/>
            <a:ext cx="12470" cy="7890"/>
          </a:xfrm>
          <a:custGeom>
            <a:avLst/>
            <a:gdLst/>
            <a:ahLst/>
            <a:cxnLst/>
            <a:rect l="l" t="t" r="r" b="b"/>
            <a:pathLst>
              <a:path w="629" h="398" extrusionOk="0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4085515" y="2632904"/>
            <a:ext cx="12054" cy="7058"/>
          </a:xfrm>
          <a:custGeom>
            <a:avLst/>
            <a:gdLst/>
            <a:ahLst/>
            <a:cxnLst/>
            <a:rect l="l" t="t" r="r" b="b"/>
            <a:pathLst>
              <a:path w="608" h="356" extrusionOk="0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3983059" y="2617143"/>
            <a:ext cx="12470" cy="9972"/>
          </a:xfrm>
          <a:custGeom>
            <a:avLst/>
            <a:gdLst/>
            <a:ahLst/>
            <a:cxnLst/>
            <a:rect l="l" t="t" r="r" b="b"/>
            <a:pathLst>
              <a:path w="629" h="503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4003379" y="2622535"/>
            <a:ext cx="13303" cy="9139"/>
          </a:xfrm>
          <a:custGeom>
            <a:avLst/>
            <a:gdLst/>
            <a:ahLst/>
            <a:cxnLst/>
            <a:rect l="l" t="t" r="r" b="b"/>
            <a:pathLst>
              <a:path w="671" h="461" extrusionOk="0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6"/>
          <p:cNvSpPr/>
          <p:nvPr/>
        </p:nvSpPr>
        <p:spPr>
          <a:xfrm>
            <a:off x="4023720" y="2626679"/>
            <a:ext cx="12450" cy="8723"/>
          </a:xfrm>
          <a:custGeom>
            <a:avLst/>
            <a:gdLst/>
            <a:ahLst/>
            <a:cxnLst/>
            <a:rect l="l" t="t" r="r" b="b"/>
            <a:pathLst>
              <a:path w="628" h="440" extrusionOk="0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6"/>
          <p:cNvSpPr/>
          <p:nvPr/>
        </p:nvSpPr>
        <p:spPr>
          <a:xfrm>
            <a:off x="3924574" y="2595969"/>
            <a:ext cx="13283" cy="10805"/>
          </a:xfrm>
          <a:custGeom>
            <a:avLst/>
            <a:gdLst/>
            <a:ahLst/>
            <a:cxnLst/>
            <a:rect l="l" t="t" r="r" b="b"/>
            <a:pathLst>
              <a:path w="670" h="545" extrusionOk="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6"/>
          <p:cNvSpPr/>
          <p:nvPr/>
        </p:nvSpPr>
        <p:spPr>
          <a:xfrm>
            <a:off x="3944062" y="2604276"/>
            <a:ext cx="12886" cy="10388"/>
          </a:xfrm>
          <a:custGeom>
            <a:avLst/>
            <a:gdLst/>
            <a:ahLst/>
            <a:cxnLst/>
            <a:rect l="l" t="t" r="r" b="b"/>
            <a:pathLst>
              <a:path w="650" h="524" extrusionOk="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36"/>
          <p:cNvSpPr/>
          <p:nvPr/>
        </p:nvSpPr>
        <p:spPr>
          <a:xfrm>
            <a:off x="3963570" y="2610918"/>
            <a:ext cx="13699" cy="10388"/>
          </a:xfrm>
          <a:custGeom>
            <a:avLst/>
            <a:gdLst/>
            <a:ahLst/>
            <a:cxnLst/>
            <a:rect l="l" t="t" r="r" b="b"/>
            <a:pathLst>
              <a:path w="691" h="524" extrusionOk="0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3869817" y="2567362"/>
            <a:ext cx="13283" cy="12034"/>
          </a:xfrm>
          <a:custGeom>
            <a:avLst/>
            <a:gdLst/>
            <a:ahLst/>
            <a:cxnLst/>
            <a:rect l="l" t="t" r="r" b="b"/>
            <a:pathLst>
              <a:path w="670" h="607" extrusionOk="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36"/>
          <p:cNvSpPr/>
          <p:nvPr/>
        </p:nvSpPr>
        <p:spPr>
          <a:xfrm>
            <a:off x="3887660" y="2578563"/>
            <a:ext cx="13283" cy="11617"/>
          </a:xfrm>
          <a:custGeom>
            <a:avLst/>
            <a:gdLst/>
            <a:ahLst/>
            <a:cxnLst/>
            <a:rect l="l" t="t" r="r" b="b"/>
            <a:pathLst>
              <a:path w="670" h="586" extrusionOk="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36"/>
          <p:cNvSpPr/>
          <p:nvPr/>
        </p:nvSpPr>
        <p:spPr>
          <a:xfrm>
            <a:off x="3905899" y="2587682"/>
            <a:ext cx="13719" cy="11637"/>
          </a:xfrm>
          <a:custGeom>
            <a:avLst/>
            <a:gdLst/>
            <a:ahLst/>
            <a:cxnLst/>
            <a:rect l="l" t="t" r="r" b="b"/>
            <a:pathLst>
              <a:path w="692" h="587" extrusionOk="0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36"/>
          <p:cNvSpPr/>
          <p:nvPr/>
        </p:nvSpPr>
        <p:spPr>
          <a:xfrm>
            <a:off x="3819620" y="2531260"/>
            <a:ext cx="12886" cy="12470"/>
          </a:xfrm>
          <a:custGeom>
            <a:avLst/>
            <a:gdLst/>
            <a:ahLst/>
            <a:cxnLst/>
            <a:rect l="l" t="t" r="r" b="b"/>
            <a:pathLst>
              <a:path w="650" h="629" extrusionOk="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36"/>
          <p:cNvSpPr/>
          <p:nvPr/>
        </p:nvSpPr>
        <p:spPr>
          <a:xfrm>
            <a:off x="3835797" y="2544126"/>
            <a:ext cx="13303" cy="12886"/>
          </a:xfrm>
          <a:custGeom>
            <a:avLst/>
            <a:gdLst/>
            <a:ahLst/>
            <a:cxnLst/>
            <a:rect l="l" t="t" r="r" b="b"/>
            <a:pathLst>
              <a:path w="671" h="650" extrusionOk="0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36"/>
          <p:cNvSpPr/>
          <p:nvPr/>
        </p:nvSpPr>
        <p:spPr>
          <a:xfrm>
            <a:off x="3851974" y="2556160"/>
            <a:ext cx="13303" cy="12054"/>
          </a:xfrm>
          <a:custGeom>
            <a:avLst/>
            <a:gdLst/>
            <a:ahLst/>
            <a:cxnLst/>
            <a:rect l="l" t="t" r="r" b="b"/>
            <a:pathLst>
              <a:path w="671" h="608" extrusionOk="0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6"/>
          <p:cNvSpPr/>
          <p:nvPr/>
        </p:nvSpPr>
        <p:spPr>
          <a:xfrm>
            <a:off x="3774815" y="2488537"/>
            <a:ext cx="13303" cy="13303"/>
          </a:xfrm>
          <a:custGeom>
            <a:avLst/>
            <a:gdLst/>
            <a:ahLst/>
            <a:cxnLst/>
            <a:rect l="l" t="t" r="r" b="b"/>
            <a:pathLst>
              <a:path w="671" h="671" extrusionOk="0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6"/>
          <p:cNvSpPr/>
          <p:nvPr/>
        </p:nvSpPr>
        <p:spPr>
          <a:xfrm>
            <a:off x="3788930" y="2503881"/>
            <a:ext cx="12866" cy="12886"/>
          </a:xfrm>
          <a:custGeom>
            <a:avLst/>
            <a:gdLst/>
            <a:ahLst/>
            <a:cxnLst/>
            <a:rect l="l" t="t" r="r" b="b"/>
            <a:pathLst>
              <a:path w="649" h="650" extrusionOk="0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36"/>
          <p:cNvSpPr/>
          <p:nvPr/>
        </p:nvSpPr>
        <p:spPr>
          <a:xfrm>
            <a:off x="3803859" y="2517580"/>
            <a:ext cx="13303" cy="13283"/>
          </a:xfrm>
          <a:custGeom>
            <a:avLst/>
            <a:gdLst/>
            <a:ahLst/>
            <a:cxnLst/>
            <a:rect l="l" t="t" r="r" b="b"/>
            <a:pathLst>
              <a:path w="671" h="670" extrusionOk="0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6"/>
          <p:cNvSpPr/>
          <p:nvPr/>
        </p:nvSpPr>
        <p:spPr>
          <a:xfrm>
            <a:off x="3737068" y="2440004"/>
            <a:ext cx="12173" cy="12886"/>
          </a:xfrm>
          <a:custGeom>
            <a:avLst/>
            <a:gdLst/>
            <a:ahLst/>
            <a:cxnLst/>
            <a:rect l="l" t="t" r="r" b="b"/>
            <a:pathLst>
              <a:path w="614" h="650" extrusionOk="0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6"/>
          <p:cNvSpPr/>
          <p:nvPr/>
        </p:nvSpPr>
        <p:spPr>
          <a:xfrm>
            <a:off x="3749101" y="2456598"/>
            <a:ext cx="12886" cy="13303"/>
          </a:xfrm>
          <a:custGeom>
            <a:avLst/>
            <a:gdLst/>
            <a:ahLst/>
            <a:cxnLst/>
            <a:rect l="l" t="t" r="r" b="b"/>
            <a:pathLst>
              <a:path w="650" h="671" extrusionOk="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6"/>
          <p:cNvSpPr/>
          <p:nvPr/>
        </p:nvSpPr>
        <p:spPr>
          <a:xfrm>
            <a:off x="3761968" y="2472775"/>
            <a:ext cx="12450" cy="12886"/>
          </a:xfrm>
          <a:custGeom>
            <a:avLst/>
            <a:gdLst/>
            <a:ahLst/>
            <a:cxnLst/>
            <a:rect l="l" t="t" r="r" b="b"/>
            <a:pathLst>
              <a:path w="628" h="650" extrusionOk="0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6"/>
          <p:cNvSpPr/>
          <p:nvPr/>
        </p:nvSpPr>
        <p:spPr>
          <a:xfrm>
            <a:off x="3706378" y="2386496"/>
            <a:ext cx="11637" cy="13699"/>
          </a:xfrm>
          <a:custGeom>
            <a:avLst/>
            <a:gdLst/>
            <a:ahLst/>
            <a:cxnLst/>
            <a:rect l="l" t="t" r="r" b="b"/>
            <a:pathLst>
              <a:path w="587" h="691" extrusionOk="0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3715914" y="2404755"/>
            <a:ext cx="12054" cy="13283"/>
          </a:xfrm>
          <a:custGeom>
            <a:avLst/>
            <a:gdLst/>
            <a:ahLst/>
            <a:cxnLst/>
            <a:rect l="l" t="t" r="r" b="b"/>
            <a:pathLst>
              <a:path w="608" h="670" extrusionOk="0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3726283" y="2422994"/>
            <a:ext cx="12054" cy="13303"/>
          </a:xfrm>
          <a:custGeom>
            <a:avLst/>
            <a:gdLst/>
            <a:ahLst/>
            <a:cxnLst/>
            <a:rect l="l" t="t" r="r" b="b"/>
            <a:pathLst>
              <a:path w="608" h="671" extrusionOk="0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3684392" y="2329657"/>
            <a:ext cx="10388" cy="13303"/>
          </a:xfrm>
          <a:custGeom>
            <a:avLst/>
            <a:gdLst/>
            <a:ahLst/>
            <a:cxnLst/>
            <a:rect l="l" t="t" r="r" b="b"/>
            <a:pathLst>
              <a:path w="524" h="671" extrusionOk="0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3690617" y="2348749"/>
            <a:ext cx="10805" cy="12886"/>
          </a:xfrm>
          <a:custGeom>
            <a:avLst/>
            <a:gdLst/>
            <a:ahLst/>
            <a:cxnLst/>
            <a:rect l="l" t="t" r="r" b="b"/>
            <a:pathLst>
              <a:path w="545" h="650" extrusionOk="0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>
            <a:off x="3698488" y="2367821"/>
            <a:ext cx="11221" cy="12886"/>
          </a:xfrm>
          <a:custGeom>
            <a:avLst/>
            <a:gdLst/>
            <a:ahLst/>
            <a:cxnLst/>
            <a:rect l="l" t="t" r="r" b="b"/>
            <a:pathLst>
              <a:path w="566" h="650" extrusionOk="0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6"/>
          <p:cNvSpPr/>
          <p:nvPr/>
        </p:nvSpPr>
        <p:spPr>
          <a:xfrm>
            <a:off x="3670296" y="2269527"/>
            <a:ext cx="9139" cy="12450"/>
          </a:xfrm>
          <a:custGeom>
            <a:avLst/>
            <a:gdLst/>
            <a:ahLst/>
            <a:cxnLst/>
            <a:rect l="l" t="t" r="r" b="b"/>
            <a:pathLst>
              <a:path w="461" h="628" extrusionOk="0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6"/>
          <p:cNvSpPr/>
          <p:nvPr/>
        </p:nvSpPr>
        <p:spPr>
          <a:xfrm>
            <a:off x="3674440" y="2289432"/>
            <a:ext cx="9139" cy="13283"/>
          </a:xfrm>
          <a:custGeom>
            <a:avLst/>
            <a:gdLst/>
            <a:ahLst/>
            <a:cxnLst/>
            <a:rect l="l" t="t" r="r" b="b"/>
            <a:pathLst>
              <a:path w="461" h="670" extrusionOk="0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6"/>
          <p:cNvSpPr/>
          <p:nvPr/>
        </p:nvSpPr>
        <p:spPr>
          <a:xfrm>
            <a:off x="3678583" y="2309753"/>
            <a:ext cx="9972" cy="12470"/>
          </a:xfrm>
          <a:custGeom>
            <a:avLst/>
            <a:gdLst/>
            <a:ahLst/>
            <a:cxnLst/>
            <a:rect l="l" t="t" r="r" b="b"/>
            <a:pathLst>
              <a:path w="503" h="629" extrusionOk="0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6"/>
          <p:cNvSpPr/>
          <p:nvPr/>
        </p:nvSpPr>
        <p:spPr>
          <a:xfrm>
            <a:off x="3665717" y="2208128"/>
            <a:ext cx="7078" cy="12054"/>
          </a:xfrm>
          <a:custGeom>
            <a:avLst/>
            <a:gdLst/>
            <a:ahLst/>
            <a:cxnLst/>
            <a:rect l="l" t="t" r="r" b="b"/>
            <a:pathLst>
              <a:path w="357" h="608" extrusionOk="0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6"/>
          <p:cNvSpPr/>
          <p:nvPr/>
        </p:nvSpPr>
        <p:spPr>
          <a:xfrm>
            <a:off x="3666133" y="2228866"/>
            <a:ext cx="7910" cy="12054"/>
          </a:xfrm>
          <a:custGeom>
            <a:avLst/>
            <a:gdLst/>
            <a:ahLst/>
            <a:cxnLst/>
            <a:rect l="l" t="t" r="r" b="b"/>
            <a:pathLst>
              <a:path w="399" h="608" extrusionOk="0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6"/>
          <p:cNvSpPr/>
          <p:nvPr/>
        </p:nvSpPr>
        <p:spPr>
          <a:xfrm>
            <a:off x="3667798" y="2249186"/>
            <a:ext cx="8326" cy="12054"/>
          </a:xfrm>
          <a:custGeom>
            <a:avLst/>
            <a:gdLst/>
            <a:ahLst/>
            <a:cxnLst/>
            <a:rect l="l" t="t" r="r" b="b"/>
            <a:pathLst>
              <a:path w="420" h="608" extrusionOk="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6"/>
          <p:cNvSpPr/>
          <p:nvPr/>
        </p:nvSpPr>
        <p:spPr>
          <a:xfrm>
            <a:off x="3667798" y="1770070"/>
            <a:ext cx="867800" cy="433930"/>
          </a:xfrm>
          <a:custGeom>
            <a:avLst/>
            <a:gdLst/>
            <a:ahLst/>
            <a:cxnLst/>
            <a:rect l="l" t="t" r="r" b="b"/>
            <a:pathLst>
              <a:path w="43773" h="21888" fill="none" extrusionOk="0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6"/>
          <p:cNvSpPr/>
          <p:nvPr/>
        </p:nvSpPr>
        <p:spPr>
          <a:xfrm>
            <a:off x="3647894" y="2192784"/>
            <a:ext cx="42743" cy="42326"/>
          </a:xfrm>
          <a:custGeom>
            <a:avLst/>
            <a:gdLst/>
            <a:ahLst/>
            <a:cxnLst/>
            <a:rect l="l" t="t" r="r" b="b"/>
            <a:pathLst>
              <a:path w="2156" h="2135" extrusionOk="0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CF42DA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6"/>
          <p:cNvSpPr/>
          <p:nvPr/>
        </p:nvSpPr>
        <p:spPr>
          <a:xfrm>
            <a:off x="4085099" y="2614645"/>
            <a:ext cx="42326" cy="42743"/>
          </a:xfrm>
          <a:custGeom>
            <a:avLst/>
            <a:gdLst/>
            <a:ahLst/>
            <a:cxnLst/>
            <a:rect l="l" t="t" r="r" b="b"/>
            <a:pathLst>
              <a:path w="2135" h="2156" extrusionOk="0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CF42DA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6"/>
          <p:cNvSpPr/>
          <p:nvPr/>
        </p:nvSpPr>
        <p:spPr>
          <a:xfrm>
            <a:off x="4512371" y="2192784"/>
            <a:ext cx="42326" cy="42326"/>
          </a:xfrm>
          <a:custGeom>
            <a:avLst/>
            <a:gdLst/>
            <a:ahLst/>
            <a:cxnLst/>
            <a:rect l="l" t="t" r="r" b="b"/>
            <a:pathLst>
              <a:path w="2135" h="2135" extrusionOk="0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CF42DA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741231" y="1848895"/>
            <a:ext cx="730075" cy="730492"/>
          </a:xfrm>
          <a:custGeom>
            <a:avLst/>
            <a:gdLst/>
            <a:ahLst/>
            <a:cxnLst/>
            <a:rect l="l" t="t" r="r" b="b"/>
            <a:pathLst>
              <a:path w="36826" h="36847" fill="none" extrusionOk="0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w="28575" cap="flat" cmpd="sng">
            <a:solidFill>
              <a:srgbClr val="FFFFFF"/>
            </a:solidFill>
            <a:prstDash val="solid"/>
            <a:miter lim="209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36"/>
          <p:cNvSpPr/>
          <p:nvPr/>
        </p:nvSpPr>
        <p:spPr>
          <a:xfrm>
            <a:off x="4693638" y="2067648"/>
            <a:ext cx="273367" cy="271047"/>
          </a:xfrm>
          <a:custGeom>
            <a:avLst/>
            <a:gdLst/>
            <a:ahLst/>
            <a:cxnLst/>
            <a:rect l="l" t="t" r="r" b="b"/>
            <a:pathLst>
              <a:path w="13789" h="13672" extrusionOk="0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rgbClr val="CF42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36"/>
          <p:cNvSpPr/>
          <p:nvPr/>
        </p:nvSpPr>
        <p:spPr>
          <a:xfrm>
            <a:off x="4706901" y="2079801"/>
            <a:ext cx="155170" cy="140123"/>
          </a:xfrm>
          <a:custGeom>
            <a:avLst/>
            <a:gdLst/>
            <a:ahLst/>
            <a:cxnLst/>
            <a:rect l="l" t="t" r="r" b="b"/>
            <a:pathLst>
              <a:path w="7827" h="7068" extrusionOk="0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2986268" y="2696781"/>
            <a:ext cx="283735" cy="176720"/>
          </a:xfrm>
          <a:custGeom>
            <a:avLst/>
            <a:gdLst/>
            <a:ahLst/>
            <a:cxnLst/>
            <a:rect l="l" t="t" r="r" b="b"/>
            <a:pathLst>
              <a:path w="14312" h="8914" extrusionOk="0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CF42DA"/>
          </a:solidFill>
          <a:ln>
            <a:solidFill>
              <a:srgbClr val="CF42D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6"/>
          <p:cNvSpPr/>
          <p:nvPr/>
        </p:nvSpPr>
        <p:spPr>
          <a:xfrm>
            <a:off x="3010732" y="2720412"/>
            <a:ext cx="85049" cy="32394"/>
          </a:xfrm>
          <a:custGeom>
            <a:avLst/>
            <a:gdLst/>
            <a:ahLst/>
            <a:cxnLst/>
            <a:rect l="l" t="t" r="r" b="b"/>
            <a:pathLst>
              <a:path w="4290" h="1634" extrusionOk="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6"/>
          <p:cNvSpPr/>
          <p:nvPr/>
        </p:nvSpPr>
        <p:spPr>
          <a:xfrm>
            <a:off x="3010732" y="2769361"/>
            <a:ext cx="85049" cy="80093"/>
          </a:xfrm>
          <a:custGeom>
            <a:avLst/>
            <a:gdLst/>
            <a:ahLst/>
            <a:cxnLst/>
            <a:rect l="l" t="t" r="r" b="b"/>
            <a:pathLst>
              <a:path w="4290" h="4040" extrusionOk="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6"/>
          <p:cNvSpPr/>
          <p:nvPr/>
        </p:nvSpPr>
        <p:spPr>
          <a:xfrm>
            <a:off x="3116519" y="2724992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6"/>
          <p:cNvSpPr/>
          <p:nvPr/>
        </p:nvSpPr>
        <p:spPr>
          <a:xfrm>
            <a:off x="3116519" y="274239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6"/>
          <p:cNvSpPr/>
          <p:nvPr/>
        </p:nvSpPr>
        <p:spPr>
          <a:xfrm>
            <a:off x="3116519" y="275940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6"/>
          <p:cNvSpPr/>
          <p:nvPr/>
        </p:nvSpPr>
        <p:spPr>
          <a:xfrm>
            <a:off x="3116519" y="277641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6"/>
          <p:cNvSpPr/>
          <p:nvPr/>
        </p:nvSpPr>
        <p:spPr>
          <a:xfrm>
            <a:off x="3116519" y="279342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6"/>
          <p:cNvSpPr/>
          <p:nvPr/>
        </p:nvSpPr>
        <p:spPr>
          <a:xfrm>
            <a:off x="3116519" y="2810439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6"/>
          <p:cNvSpPr/>
          <p:nvPr/>
        </p:nvSpPr>
        <p:spPr>
          <a:xfrm>
            <a:off x="3116519" y="282786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9525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6"/>
          <p:cNvSpPr/>
          <p:nvPr/>
        </p:nvSpPr>
        <p:spPr>
          <a:xfrm>
            <a:off x="3116519" y="2844875"/>
            <a:ext cx="133165" cy="20"/>
          </a:xfrm>
          <a:custGeom>
            <a:avLst/>
            <a:gdLst/>
            <a:ahLst/>
            <a:cxnLst/>
            <a:rect l="l" t="t" r="r" b="b"/>
            <a:pathLst>
              <a:path w="6717" h="1" fill="none" extrusionOk="0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w="8900" cap="rnd" cmpd="sng">
            <a:solidFill>
              <a:srgbClr val="091A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6"/>
          <p:cNvSpPr/>
          <p:nvPr/>
        </p:nvSpPr>
        <p:spPr>
          <a:xfrm>
            <a:off x="3126888" y="262376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6"/>
          <p:cNvSpPr/>
          <p:nvPr/>
        </p:nvSpPr>
        <p:spPr>
          <a:xfrm>
            <a:off x="3126888" y="2635798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6"/>
          <p:cNvSpPr/>
          <p:nvPr/>
        </p:nvSpPr>
        <p:spPr>
          <a:xfrm>
            <a:off x="3126888" y="264741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6"/>
          <p:cNvSpPr/>
          <p:nvPr/>
        </p:nvSpPr>
        <p:spPr>
          <a:xfrm>
            <a:off x="3126888" y="258934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3126888" y="260054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6"/>
          <p:cNvSpPr/>
          <p:nvPr/>
        </p:nvSpPr>
        <p:spPr>
          <a:xfrm>
            <a:off x="3126888" y="261214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6"/>
          <p:cNvSpPr/>
          <p:nvPr/>
        </p:nvSpPr>
        <p:spPr>
          <a:xfrm>
            <a:off x="3126888" y="255407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6"/>
          <p:cNvSpPr/>
          <p:nvPr/>
        </p:nvSpPr>
        <p:spPr>
          <a:xfrm>
            <a:off x="3126888" y="256528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6"/>
          <p:cNvSpPr/>
          <p:nvPr/>
        </p:nvSpPr>
        <p:spPr>
          <a:xfrm>
            <a:off x="3126888" y="257731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3126888" y="2518829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6"/>
          <p:cNvSpPr/>
          <p:nvPr/>
        </p:nvSpPr>
        <p:spPr>
          <a:xfrm>
            <a:off x="3126888" y="253042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3126888" y="25420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3126888" y="2483560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6"/>
          <p:cNvSpPr/>
          <p:nvPr/>
        </p:nvSpPr>
        <p:spPr>
          <a:xfrm>
            <a:off x="3126888" y="2495594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6"/>
          <p:cNvSpPr/>
          <p:nvPr/>
        </p:nvSpPr>
        <p:spPr>
          <a:xfrm>
            <a:off x="3126888" y="250679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3126888" y="24487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6"/>
          <p:cNvSpPr/>
          <p:nvPr/>
        </p:nvSpPr>
        <p:spPr>
          <a:xfrm>
            <a:off x="3126888" y="246032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6"/>
          <p:cNvSpPr/>
          <p:nvPr/>
        </p:nvSpPr>
        <p:spPr>
          <a:xfrm>
            <a:off x="3126888" y="2471943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6"/>
          <p:cNvSpPr/>
          <p:nvPr/>
        </p:nvSpPr>
        <p:spPr>
          <a:xfrm>
            <a:off x="3125639" y="2413458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6"/>
          <p:cNvSpPr/>
          <p:nvPr/>
        </p:nvSpPr>
        <p:spPr>
          <a:xfrm>
            <a:off x="3126888" y="2425492"/>
            <a:ext cx="3331" cy="6245"/>
          </a:xfrm>
          <a:custGeom>
            <a:avLst/>
            <a:gdLst/>
            <a:ahLst/>
            <a:cxnLst/>
            <a:rect l="l" t="t" r="r" b="b"/>
            <a:pathLst>
              <a:path w="168" h="315" extrusionOk="0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6"/>
          <p:cNvSpPr/>
          <p:nvPr/>
        </p:nvSpPr>
        <p:spPr>
          <a:xfrm>
            <a:off x="3126888" y="2436694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6"/>
          <p:cNvSpPr/>
          <p:nvPr/>
        </p:nvSpPr>
        <p:spPr>
          <a:xfrm>
            <a:off x="3122724" y="2378209"/>
            <a:ext cx="4599" cy="7474"/>
          </a:xfrm>
          <a:custGeom>
            <a:avLst/>
            <a:gdLst/>
            <a:ahLst/>
            <a:cxnLst/>
            <a:rect l="l" t="t" r="r" b="b"/>
            <a:pathLst>
              <a:path w="232" h="377" extrusionOk="0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3124390" y="2390223"/>
            <a:ext cx="4580" cy="6661"/>
          </a:xfrm>
          <a:custGeom>
            <a:avLst/>
            <a:gdLst/>
            <a:ahLst/>
            <a:cxnLst/>
            <a:rect l="l" t="t" r="r" b="b"/>
            <a:pathLst>
              <a:path w="231" h="336" extrusionOk="0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3125222" y="2401424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3114437" y="2344189"/>
            <a:ext cx="5412" cy="7058"/>
          </a:xfrm>
          <a:custGeom>
            <a:avLst/>
            <a:gdLst/>
            <a:ahLst/>
            <a:cxnLst/>
            <a:rect l="l" t="t" r="r" b="b"/>
            <a:pathLst>
              <a:path w="273" h="356" extrusionOk="0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6"/>
          <p:cNvSpPr/>
          <p:nvPr/>
        </p:nvSpPr>
        <p:spPr>
          <a:xfrm>
            <a:off x="3117332" y="2355390"/>
            <a:ext cx="5412" cy="7474"/>
          </a:xfrm>
          <a:custGeom>
            <a:avLst/>
            <a:gdLst/>
            <a:ahLst/>
            <a:cxnLst/>
            <a:rect l="l" t="t" r="r" b="b"/>
            <a:pathLst>
              <a:path w="273" h="377" extrusionOk="0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6"/>
          <p:cNvSpPr/>
          <p:nvPr/>
        </p:nvSpPr>
        <p:spPr>
          <a:xfrm>
            <a:off x="3120663" y="2367008"/>
            <a:ext cx="4580" cy="6641"/>
          </a:xfrm>
          <a:custGeom>
            <a:avLst/>
            <a:gdLst/>
            <a:ahLst/>
            <a:cxnLst/>
            <a:rect l="l" t="t" r="r" b="b"/>
            <a:pathLst>
              <a:path w="231" h="335" extrusionOk="0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6"/>
          <p:cNvSpPr/>
          <p:nvPr/>
        </p:nvSpPr>
        <p:spPr>
          <a:xfrm>
            <a:off x="3102404" y="2311002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3106547" y="2321786"/>
            <a:ext cx="6245" cy="7078"/>
          </a:xfrm>
          <a:custGeom>
            <a:avLst/>
            <a:gdLst/>
            <a:ahLst/>
            <a:cxnLst/>
            <a:rect l="l" t="t" r="r" b="b"/>
            <a:pathLst>
              <a:path w="315" h="357" extrusionOk="0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3110710" y="2332571"/>
            <a:ext cx="5829" cy="7494"/>
          </a:xfrm>
          <a:custGeom>
            <a:avLst/>
            <a:gdLst/>
            <a:ahLst/>
            <a:cxnLst/>
            <a:rect l="l" t="t" r="r" b="b"/>
            <a:pathLst>
              <a:path w="294" h="378" extrusionOk="0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3085810" y="2279896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3091619" y="2290264"/>
            <a:ext cx="6661" cy="7058"/>
          </a:xfrm>
          <a:custGeom>
            <a:avLst/>
            <a:gdLst/>
            <a:ahLst/>
            <a:cxnLst/>
            <a:rect l="l" t="t" r="r" b="b"/>
            <a:pathLst>
              <a:path w="336" h="356" extrusionOk="0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>
            <a:off x="3097427" y="2299800"/>
            <a:ext cx="6245" cy="7890"/>
          </a:xfrm>
          <a:custGeom>
            <a:avLst/>
            <a:gdLst/>
            <a:ahLst/>
            <a:cxnLst/>
            <a:rect l="l" t="t" r="r" b="b"/>
            <a:pathLst>
              <a:path w="315" h="398" extrusionOk="0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6"/>
          <p:cNvSpPr/>
          <p:nvPr/>
        </p:nvSpPr>
        <p:spPr>
          <a:xfrm>
            <a:off x="3065489" y="2250852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6"/>
          <p:cNvSpPr/>
          <p:nvPr/>
        </p:nvSpPr>
        <p:spPr>
          <a:xfrm>
            <a:off x="3072963" y="2259971"/>
            <a:ext cx="6641" cy="7494"/>
          </a:xfrm>
          <a:custGeom>
            <a:avLst/>
            <a:gdLst/>
            <a:ahLst/>
            <a:cxnLst/>
            <a:rect l="l" t="t" r="r" b="b"/>
            <a:pathLst>
              <a:path w="335" h="378" extrusionOk="0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6"/>
          <p:cNvSpPr/>
          <p:nvPr/>
        </p:nvSpPr>
        <p:spPr>
          <a:xfrm>
            <a:off x="3079585" y="2269527"/>
            <a:ext cx="6661" cy="7474"/>
          </a:xfrm>
          <a:custGeom>
            <a:avLst/>
            <a:gdLst/>
            <a:ahLst/>
            <a:cxnLst/>
            <a:rect l="l" t="t" r="r" b="b"/>
            <a:pathLst>
              <a:path w="336" h="377" extrusionOk="0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6"/>
          <p:cNvSpPr/>
          <p:nvPr/>
        </p:nvSpPr>
        <p:spPr>
          <a:xfrm>
            <a:off x="3042254" y="2224306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6"/>
          <p:cNvSpPr/>
          <p:nvPr/>
        </p:nvSpPr>
        <p:spPr>
          <a:xfrm>
            <a:off x="3050561" y="2233009"/>
            <a:ext cx="7058" cy="7494"/>
          </a:xfrm>
          <a:custGeom>
            <a:avLst/>
            <a:gdLst/>
            <a:ahLst/>
            <a:cxnLst/>
            <a:rect l="l" t="t" r="r" b="b"/>
            <a:pathLst>
              <a:path w="356" h="378" extrusionOk="0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6"/>
          <p:cNvSpPr/>
          <p:nvPr/>
        </p:nvSpPr>
        <p:spPr>
          <a:xfrm>
            <a:off x="3058431" y="2241316"/>
            <a:ext cx="7078" cy="7890"/>
          </a:xfrm>
          <a:custGeom>
            <a:avLst/>
            <a:gdLst/>
            <a:ahLst/>
            <a:cxnLst/>
            <a:rect l="l" t="t" r="r" b="b"/>
            <a:pathLst>
              <a:path w="357" h="398" extrusionOk="0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6"/>
          <p:cNvSpPr/>
          <p:nvPr/>
        </p:nvSpPr>
        <p:spPr>
          <a:xfrm>
            <a:off x="3015708" y="2201487"/>
            <a:ext cx="7494" cy="7078"/>
          </a:xfrm>
          <a:custGeom>
            <a:avLst/>
            <a:gdLst/>
            <a:ahLst/>
            <a:cxnLst/>
            <a:rect l="l" t="t" r="r" b="b"/>
            <a:pathLst>
              <a:path w="378" h="357" extrusionOk="0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6"/>
          <p:cNvSpPr/>
          <p:nvPr/>
        </p:nvSpPr>
        <p:spPr>
          <a:xfrm>
            <a:off x="3024828" y="2208545"/>
            <a:ext cx="7494" cy="7474"/>
          </a:xfrm>
          <a:custGeom>
            <a:avLst/>
            <a:gdLst/>
            <a:ahLst/>
            <a:cxnLst/>
            <a:rect l="l" t="t" r="r" b="b"/>
            <a:pathLst>
              <a:path w="378" h="377" extrusionOk="0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6"/>
          <p:cNvSpPr/>
          <p:nvPr/>
        </p:nvSpPr>
        <p:spPr>
          <a:xfrm>
            <a:off x="3033551" y="2216415"/>
            <a:ext cx="7890" cy="7494"/>
          </a:xfrm>
          <a:custGeom>
            <a:avLst/>
            <a:gdLst/>
            <a:ahLst/>
            <a:cxnLst/>
            <a:rect l="l" t="t" r="r" b="b"/>
            <a:pathLst>
              <a:path w="398" h="378" extrusionOk="0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6"/>
          <p:cNvSpPr/>
          <p:nvPr/>
        </p:nvSpPr>
        <p:spPr>
          <a:xfrm>
            <a:off x="2986664" y="2182415"/>
            <a:ext cx="7494" cy="6641"/>
          </a:xfrm>
          <a:custGeom>
            <a:avLst/>
            <a:gdLst/>
            <a:ahLst/>
            <a:cxnLst/>
            <a:rect l="l" t="t" r="r" b="b"/>
            <a:pathLst>
              <a:path w="378" h="335" extrusionOk="0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6"/>
          <p:cNvSpPr/>
          <p:nvPr/>
        </p:nvSpPr>
        <p:spPr>
          <a:xfrm>
            <a:off x="2996636" y="2188620"/>
            <a:ext cx="7890" cy="6245"/>
          </a:xfrm>
          <a:custGeom>
            <a:avLst/>
            <a:gdLst/>
            <a:ahLst/>
            <a:cxnLst/>
            <a:rect l="l" t="t" r="r" b="b"/>
            <a:pathLst>
              <a:path w="398" h="315" extrusionOk="0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6"/>
          <p:cNvSpPr/>
          <p:nvPr/>
        </p:nvSpPr>
        <p:spPr>
          <a:xfrm>
            <a:off x="3006588" y="2194846"/>
            <a:ext cx="7058" cy="6661"/>
          </a:xfrm>
          <a:custGeom>
            <a:avLst/>
            <a:gdLst/>
            <a:ahLst/>
            <a:cxnLst/>
            <a:rect l="l" t="t" r="r" b="b"/>
            <a:pathLst>
              <a:path w="356" h="336" extrusionOk="0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6"/>
          <p:cNvSpPr/>
          <p:nvPr/>
        </p:nvSpPr>
        <p:spPr>
          <a:xfrm>
            <a:off x="2955142" y="2166634"/>
            <a:ext cx="7910" cy="6245"/>
          </a:xfrm>
          <a:custGeom>
            <a:avLst/>
            <a:gdLst/>
            <a:ahLst/>
            <a:cxnLst/>
            <a:rect l="l" t="t" r="r" b="b"/>
            <a:pathLst>
              <a:path w="399" h="315" extrusionOk="0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65927" y="2171214"/>
            <a:ext cx="7494" cy="6225"/>
          </a:xfrm>
          <a:custGeom>
            <a:avLst/>
            <a:gdLst/>
            <a:ahLst/>
            <a:cxnLst/>
            <a:rect l="l" t="t" r="r" b="b"/>
            <a:pathLst>
              <a:path w="378" h="314" extrusionOk="0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6"/>
          <p:cNvSpPr/>
          <p:nvPr/>
        </p:nvSpPr>
        <p:spPr>
          <a:xfrm>
            <a:off x="2976296" y="2176606"/>
            <a:ext cx="7910" cy="6225"/>
          </a:xfrm>
          <a:custGeom>
            <a:avLst/>
            <a:gdLst/>
            <a:ahLst/>
            <a:cxnLst/>
            <a:rect l="l" t="t" r="r" b="b"/>
            <a:pathLst>
              <a:path w="399" h="314" extrusionOk="0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2921955" y="2155453"/>
            <a:ext cx="7494" cy="5412"/>
          </a:xfrm>
          <a:custGeom>
            <a:avLst/>
            <a:gdLst/>
            <a:ahLst/>
            <a:cxnLst/>
            <a:rect l="l" t="t" r="r" b="b"/>
            <a:pathLst>
              <a:path w="378" h="273" extrusionOk="0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6"/>
          <p:cNvSpPr/>
          <p:nvPr/>
        </p:nvSpPr>
        <p:spPr>
          <a:xfrm>
            <a:off x="2933572" y="2158347"/>
            <a:ext cx="7078" cy="6245"/>
          </a:xfrm>
          <a:custGeom>
            <a:avLst/>
            <a:gdLst/>
            <a:ahLst/>
            <a:cxnLst/>
            <a:rect l="l" t="t" r="r" b="b"/>
            <a:pathLst>
              <a:path w="357" h="315" extrusionOk="0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2944357" y="2162491"/>
            <a:ext cx="7078" cy="5829"/>
          </a:xfrm>
          <a:custGeom>
            <a:avLst/>
            <a:gdLst/>
            <a:ahLst/>
            <a:cxnLst/>
            <a:rect l="l" t="t" r="r" b="b"/>
            <a:pathLst>
              <a:path w="357" h="294" extrusionOk="0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6"/>
          <p:cNvSpPr/>
          <p:nvPr/>
        </p:nvSpPr>
        <p:spPr>
          <a:xfrm>
            <a:off x="2887954" y="2148395"/>
            <a:ext cx="7058" cy="4996"/>
          </a:xfrm>
          <a:custGeom>
            <a:avLst/>
            <a:gdLst/>
            <a:ahLst/>
            <a:cxnLst/>
            <a:rect l="l" t="t" r="r" b="b"/>
            <a:pathLst>
              <a:path w="356" h="252" extrusionOk="0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6"/>
          <p:cNvSpPr/>
          <p:nvPr/>
        </p:nvSpPr>
        <p:spPr>
          <a:xfrm>
            <a:off x="2899572" y="2150060"/>
            <a:ext cx="7058" cy="5412"/>
          </a:xfrm>
          <a:custGeom>
            <a:avLst/>
            <a:gdLst/>
            <a:ahLst/>
            <a:cxnLst/>
            <a:rect l="l" t="t" r="r" b="b"/>
            <a:pathLst>
              <a:path w="356" h="273" extrusionOk="0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6"/>
          <p:cNvSpPr/>
          <p:nvPr/>
        </p:nvSpPr>
        <p:spPr>
          <a:xfrm>
            <a:off x="2910753" y="2152538"/>
            <a:ext cx="7078" cy="5412"/>
          </a:xfrm>
          <a:custGeom>
            <a:avLst/>
            <a:gdLst/>
            <a:ahLst/>
            <a:cxnLst/>
            <a:rect l="l" t="t" r="r" b="b"/>
            <a:pathLst>
              <a:path w="357" h="273" extrusionOk="0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6"/>
          <p:cNvSpPr/>
          <p:nvPr/>
        </p:nvSpPr>
        <p:spPr>
          <a:xfrm>
            <a:off x="2853102" y="2145897"/>
            <a:ext cx="6661" cy="4183"/>
          </a:xfrm>
          <a:custGeom>
            <a:avLst/>
            <a:gdLst/>
            <a:ahLst/>
            <a:cxnLst/>
            <a:rect l="l" t="t" r="r" b="b"/>
            <a:pathLst>
              <a:path w="336" h="211" extrusionOk="0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6"/>
          <p:cNvSpPr/>
          <p:nvPr/>
        </p:nvSpPr>
        <p:spPr>
          <a:xfrm>
            <a:off x="2865136" y="2146313"/>
            <a:ext cx="6661" cy="4163"/>
          </a:xfrm>
          <a:custGeom>
            <a:avLst/>
            <a:gdLst/>
            <a:ahLst/>
            <a:cxnLst/>
            <a:rect l="l" t="t" r="r" b="b"/>
            <a:pathLst>
              <a:path w="336" h="210" extrusionOk="0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6"/>
          <p:cNvSpPr/>
          <p:nvPr/>
        </p:nvSpPr>
        <p:spPr>
          <a:xfrm>
            <a:off x="2875921" y="2147562"/>
            <a:ext cx="7078" cy="4163"/>
          </a:xfrm>
          <a:custGeom>
            <a:avLst/>
            <a:gdLst/>
            <a:ahLst/>
            <a:cxnLst/>
            <a:rect l="l" t="t" r="r" b="b"/>
            <a:pathLst>
              <a:path w="357" h="210" extrusionOk="0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6"/>
          <p:cNvSpPr/>
          <p:nvPr/>
        </p:nvSpPr>
        <p:spPr>
          <a:xfrm>
            <a:off x="5746723" y="2232937"/>
            <a:ext cx="36184" cy="36238"/>
          </a:xfrm>
          <a:custGeom>
            <a:avLst/>
            <a:gdLst/>
            <a:ahLst/>
            <a:cxnLst/>
            <a:rect l="l" t="t" r="r" b="b"/>
            <a:pathLst>
              <a:path w="628" h="629" extrusionOk="0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6"/>
          <p:cNvSpPr/>
          <p:nvPr/>
        </p:nvSpPr>
        <p:spPr>
          <a:xfrm>
            <a:off x="5727421" y="2198024"/>
            <a:ext cx="74787" cy="15728"/>
          </a:xfrm>
          <a:custGeom>
            <a:avLst/>
            <a:gdLst/>
            <a:ahLst/>
            <a:cxnLst/>
            <a:rect l="l" t="t" r="r" b="b"/>
            <a:pathLst>
              <a:path w="1298" h="273" fill="none" extrusionOk="0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6"/>
          <p:cNvSpPr/>
          <p:nvPr/>
        </p:nvSpPr>
        <p:spPr>
          <a:xfrm>
            <a:off x="5667153" y="2117252"/>
            <a:ext cx="192903" cy="38600"/>
          </a:xfrm>
          <a:custGeom>
            <a:avLst/>
            <a:gdLst/>
            <a:ahLst/>
            <a:cxnLst/>
            <a:rect l="l" t="t" r="r" b="b"/>
            <a:pathLst>
              <a:path w="3348" h="670" fill="none" extrusionOk="0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6"/>
          <p:cNvSpPr/>
          <p:nvPr/>
        </p:nvSpPr>
        <p:spPr>
          <a:xfrm>
            <a:off x="5698497" y="2158214"/>
            <a:ext cx="132635" cy="26559"/>
          </a:xfrm>
          <a:custGeom>
            <a:avLst/>
            <a:gdLst/>
            <a:ahLst/>
            <a:cxnLst/>
            <a:rect l="l" t="t" r="r" b="b"/>
            <a:pathLst>
              <a:path w="2302" h="461" fill="none" extrusionOk="0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6"/>
          <p:cNvSpPr/>
          <p:nvPr/>
        </p:nvSpPr>
        <p:spPr>
          <a:xfrm>
            <a:off x="6084509" y="300000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6084509" y="298755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6084509" y="297512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6084509" y="3037339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6"/>
          <p:cNvSpPr/>
          <p:nvPr/>
        </p:nvSpPr>
        <p:spPr>
          <a:xfrm>
            <a:off x="6084509" y="302488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6"/>
          <p:cNvSpPr/>
          <p:nvPr/>
        </p:nvSpPr>
        <p:spPr>
          <a:xfrm>
            <a:off x="6084509" y="301245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6"/>
          <p:cNvSpPr/>
          <p:nvPr/>
        </p:nvSpPr>
        <p:spPr>
          <a:xfrm>
            <a:off x="6084509" y="307508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6"/>
          <p:cNvSpPr/>
          <p:nvPr/>
        </p:nvSpPr>
        <p:spPr>
          <a:xfrm>
            <a:off x="6084509" y="30626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6"/>
          <p:cNvSpPr/>
          <p:nvPr/>
        </p:nvSpPr>
        <p:spPr>
          <a:xfrm>
            <a:off x="6084509" y="305020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6"/>
          <p:cNvSpPr/>
          <p:nvPr/>
        </p:nvSpPr>
        <p:spPr>
          <a:xfrm>
            <a:off x="6084509" y="311241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6"/>
          <p:cNvSpPr/>
          <p:nvPr/>
        </p:nvSpPr>
        <p:spPr>
          <a:xfrm>
            <a:off x="6084509" y="3099986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6"/>
          <p:cNvSpPr/>
          <p:nvPr/>
        </p:nvSpPr>
        <p:spPr>
          <a:xfrm>
            <a:off x="6084509" y="308753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6"/>
          <p:cNvSpPr/>
          <p:nvPr/>
        </p:nvSpPr>
        <p:spPr>
          <a:xfrm>
            <a:off x="6084509" y="31497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6"/>
          <p:cNvSpPr/>
          <p:nvPr/>
        </p:nvSpPr>
        <p:spPr>
          <a:xfrm>
            <a:off x="6084509" y="3137317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6"/>
          <p:cNvSpPr/>
          <p:nvPr/>
        </p:nvSpPr>
        <p:spPr>
          <a:xfrm>
            <a:off x="6084509" y="312486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6"/>
          <p:cNvSpPr/>
          <p:nvPr/>
        </p:nvSpPr>
        <p:spPr>
          <a:xfrm>
            <a:off x="6084509" y="3187098"/>
            <a:ext cx="4163" cy="6641"/>
          </a:xfrm>
          <a:custGeom>
            <a:avLst/>
            <a:gdLst/>
            <a:ahLst/>
            <a:cxnLst/>
            <a:rect l="l" t="t" r="r" b="b"/>
            <a:pathLst>
              <a:path w="210" h="335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6"/>
          <p:cNvSpPr/>
          <p:nvPr/>
        </p:nvSpPr>
        <p:spPr>
          <a:xfrm>
            <a:off x="6084509" y="317464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6"/>
          <p:cNvSpPr/>
          <p:nvPr/>
        </p:nvSpPr>
        <p:spPr>
          <a:xfrm>
            <a:off x="6084509" y="3162198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6"/>
          <p:cNvSpPr/>
          <p:nvPr/>
        </p:nvSpPr>
        <p:spPr>
          <a:xfrm>
            <a:off x="6084509" y="3224846"/>
            <a:ext cx="4163" cy="7058"/>
          </a:xfrm>
          <a:custGeom>
            <a:avLst/>
            <a:gdLst/>
            <a:ahLst/>
            <a:cxnLst/>
            <a:rect l="l" t="t" r="r" b="b"/>
            <a:pathLst>
              <a:path w="210" h="356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6"/>
          <p:cNvSpPr/>
          <p:nvPr/>
        </p:nvSpPr>
        <p:spPr>
          <a:xfrm>
            <a:off x="6084509" y="321239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6"/>
          <p:cNvSpPr/>
          <p:nvPr/>
        </p:nvSpPr>
        <p:spPr>
          <a:xfrm>
            <a:off x="6084509" y="3199945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6084509" y="326217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6084509" y="3249726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084509" y="3237276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084509" y="329950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6084509" y="3287057"/>
            <a:ext cx="4163" cy="7078"/>
          </a:xfrm>
          <a:custGeom>
            <a:avLst/>
            <a:gdLst/>
            <a:ahLst/>
            <a:cxnLst/>
            <a:rect l="l" t="t" r="r" b="b"/>
            <a:pathLst>
              <a:path w="210" h="357" extrusionOk="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6084509" y="3274607"/>
            <a:ext cx="4163" cy="6661"/>
          </a:xfrm>
          <a:custGeom>
            <a:avLst/>
            <a:gdLst/>
            <a:ahLst/>
            <a:cxnLst/>
            <a:rect l="l" t="t" r="r" b="b"/>
            <a:pathLst>
              <a:path w="210" h="336" extrusionOk="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5104312" y="3467506"/>
            <a:ext cx="117820" cy="452585"/>
          </a:xfrm>
          <a:custGeom>
            <a:avLst/>
            <a:gdLst/>
            <a:ahLst/>
            <a:cxnLst/>
            <a:rect l="l" t="t" r="r" b="b"/>
            <a:pathLst>
              <a:path w="5943" h="22829" extrusionOk="0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929672" y="2717518"/>
            <a:ext cx="466681" cy="686540"/>
          </a:xfrm>
          <a:custGeom>
            <a:avLst/>
            <a:gdLst/>
            <a:ahLst/>
            <a:cxnLst/>
            <a:rect l="l" t="t" r="r" b="b"/>
            <a:pathLst>
              <a:path w="23540" h="34630" extrusionOk="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CF42DA"/>
          </a:solidFill>
          <a:ln w="19050" cap="flat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6"/>
          <p:cNvSpPr/>
          <p:nvPr/>
        </p:nvSpPr>
        <p:spPr>
          <a:xfrm>
            <a:off x="4960778" y="2748624"/>
            <a:ext cx="404450" cy="624309"/>
          </a:xfrm>
          <a:custGeom>
            <a:avLst/>
            <a:gdLst/>
            <a:ahLst/>
            <a:cxnLst/>
            <a:rect l="l" t="t" r="r" b="b"/>
            <a:pathLst>
              <a:path w="20401" h="31491" extrusionOk="0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6"/>
          <p:cNvSpPr/>
          <p:nvPr/>
        </p:nvSpPr>
        <p:spPr>
          <a:xfrm>
            <a:off x="5018429" y="2924386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solidFill>
            <a:srgbClr val="CF42DA"/>
          </a:solidFill>
          <a:ln w="19050" cap="flat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6"/>
          <p:cNvSpPr/>
          <p:nvPr/>
        </p:nvSpPr>
        <p:spPr>
          <a:xfrm>
            <a:off x="5018429" y="2873067"/>
            <a:ext cx="278779" cy="4996"/>
          </a:xfrm>
          <a:custGeom>
            <a:avLst/>
            <a:gdLst/>
            <a:ahLst/>
            <a:cxnLst/>
            <a:rect l="l" t="t" r="r" b="b"/>
            <a:pathLst>
              <a:path w="14062" h="252" extrusionOk="0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rgbClr val="CF42DA"/>
          </a:solidFill>
          <a:ln w="19050" cap="flat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6"/>
          <p:cNvSpPr/>
          <p:nvPr/>
        </p:nvSpPr>
        <p:spPr>
          <a:xfrm>
            <a:off x="5018429" y="297333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rgbClr val="CF42DA"/>
          </a:solidFill>
          <a:ln w="19050" cap="flat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6"/>
          <p:cNvSpPr/>
          <p:nvPr/>
        </p:nvSpPr>
        <p:spPr>
          <a:xfrm>
            <a:off x="5018429" y="3074415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CF42DA"/>
          </a:solidFill>
          <a:ln w="19050" cap="flat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6"/>
          <p:cNvSpPr/>
          <p:nvPr/>
        </p:nvSpPr>
        <p:spPr>
          <a:xfrm>
            <a:off x="5018429" y="3126948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rgbClr val="CF42DA"/>
          </a:solidFill>
          <a:ln w="19050" cap="flat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6"/>
          <p:cNvSpPr/>
          <p:nvPr/>
        </p:nvSpPr>
        <p:spPr>
          <a:xfrm>
            <a:off x="5018429" y="3176372"/>
            <a:ext cx="278779" cy="5412"/>
          </a:xfrm>
          <a:custGeom>
            <a:avLst/>
            <a:gdLst/>
            <a:ahLst/>
            <a:cxnLst/>
            <a:rect l="l" t="t" r="r" b="b"/>
            <a:pathLst>
              <a:path w="14062" h="273" extrusionOk="0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CF42DA"/>
          </a:solidFill>
          <a:ln w="19050" cap="flat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6"/>
          <p:cNvSpPr/>
          <p:nvPr/>
        </p:nvSpPr>
        <p:spPr>
          <a:xfrm>
            <a:off x="5519115" y="3734651"/>
            <a:ext cx="90442" cy="135662"/>
          </a:xfrm>
          <a:custGeom>
            <a:avLst/>
            <a:gdLst/>
            <a:ahLst/>
            <a:cxnLst/>
            <a:rect l="l" t="t" r="r" b="b"/>
            <a:pathLst>
              <a:path w="4562" h="6843" extrusionOk="0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6"/>
          <p:cNvSpPr/>
          <p:nvPr/>
        </p:nvSpPr>
        <p:spPr>
          <a:xfrm>
            <a:off x="5535708" y="3815538"/>
            <a:ext cx="56025" cy="54776"/>
          </a:xfrm>
          <a:custGeom>
            <a:avLst/>
            <a:gdLst/>
            <a:ahLst/>
            <a:cxnLst/>
            <a:rect l="l" t="t" r="r" b="b"/>
            <a:pathLst>
              <a:path w="2826" h="2763" extrusionOk="0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CF42DA"/>
          </a:solidFill>
          <a:ln w="19050" cap="flat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36"/>
          <p:cNvSpPr/>
          <p:nvPr/>
        </p:nvSpPr>
        <p:spPr>
          <a:xfrm>
            <a:off x="5499210" y="3718890"/>
            <a:ext cx="24484" cy="24068"/>
          </a:xfrm>
          <a:custGeom>
            <a:avLst/>
            <a:gdLst/>
            <a:ahLst/>
            <a:cxnLst/>
            <a:rect l="l" t="t" r="r" b="b"/>
            <a:pathLst>
              <a:path w="1235" h="1214" extrusionOk="0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w="9525" cap="flat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>
            <a:off x="5559776" y="3694406"/>
            <a:ext cx="8307" cy="31125"/>
          </a:xfrm>
          <a:custGeom>
            <a:avLst/>
            <a:gdLst/>
            <a:ahLst/>
            <a:cxnLst/>
            <a:rect l="l" t="t" r="r" b="b"/>
            <a:pathLst>
              <a:path w="419" h="1570" extrusionOk="0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CF42DA"/>
          </a:solidFill>
          <a:ln w="9525" cap="flat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>
            <a:off x="5603748" y="3718890"/>
            <a:ext cx="24900" cy="24068"/>
          </a:xfrm>
          <a:custGeom>
            <a:avLst/>
            <a:gdLst/>
            <a:ahLst/>
            <a:cxnLst/>
            <a:rect l="l" t="t" r="r" b="b"/>
            <a:pathLst>
              <a:path w="1256" h="1214" extrusionOk="0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CF42DA"/>
          </a:solidFill>
          <a:ln w="19050" cap="flat" cmpd="sng">
            <a:solidFill>
              <a:srgbClr val="CF42D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>
            <a:off x="4482078" y="4900692"/>
            <a:ext cx="263851" cy="116175"/>
          </a:xfrm>
          <a:custGeom>
            <a:avLst/>
            <a:gdLst/>
            <a:ahLst/>
            <a:cxnLst/>
            <a:rect l="l" t="t" r="r" b="b"/>
            <a:pathLst>
              <a:path w="13309" h="5860" extrusionOk="0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>
            <a:off x="4023900" y="2166598"/>
            <a:ext cx="155209" cy="142792"/>
          </a:xfrm>
          <a:custGeom>
            <a:avLst/>
            <a:gdLst/>
            <a:ahLst/>
            <a:cxnLst/>
            <a:rect l="l" t="t" r="r" b="b"/>
            <a:pathLst>
              <a:path w="92112" h="84743" extrusionOk="0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CF42DA"/>
          </a:solidFill>
          <a:ln>
            <a:solidFill>
              <a:srgbClr val="CF42D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52643"/>
              </a:solidFill>
            </a:endParaRPr>
          </a:p>
        </p:txBody>
      </p:sp>
      <p:sp>
        <p:nvSpPr>
          <p:cNvPr id="989" name="Google Shape;989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1729400"/>
            <a:ext cx="14547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 smtClean="0"/>
              <a:t>M</a:t>
            </a:r>
            <a:r>
              <a:rPr lang="es" sz="900" dirty="0" smtClean="0"/>
              <a:t>enguji konfigurasi crud (GET, POST, PATCH, dan DELETE) pada database tersebutbeserta tabel-tabelnya.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 smtClean="0">
                <a:solidFill>
                  <a:srgbClr val="FFFFFF"/>
                </a:solidFill>
              </a:rPr>
              <a:t>Via : Postman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0" name="Google Shape;990;p36"/>
          <p:cNvSpPr txBox="1">
            <a:spLocks noGrp="1"/>
          </p:cNvSpPr>
          <p:nvPr>
            <p:ph type="ctrTitle" idx="4294967295"/>
          </p:nvPr>
        </p:nvSpPr>
        <p:spPr>
          <a:xfrm>
            <a:off x="6527425" y="1508275"/>
            <a:ext cx="1254600" cy="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STEP </a:t>
            </a:r>
            <a:r>
              <a:rPr lang="es" sz="900" dirty="0" smtClean="0">
                <a:solidFill>
                  <a:srgbClr val="FFFFFF"/>
                </a:solidFill>
              </a:rPr>
              <a:t>3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1" name="Google Shape;991;p36"/>
          <p:cNvSpPr txBox="1">
            <a:spLocks noGrp="1"/>
          </p:cNvSpPr>
          <p:nvPr>
            <p:ph type="subTitle" idx="4294967295"/>
          </p:nvPr>
        </p:nvSpPr>
        <p:spPr>
          <a:xfrm>
            <a:off x="947775" y="3046950"/>
            <a:ext cx="14547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 smtClean="0">
                <a:solidFill>
                  <a:srgbClr val="FFFFFF"/>
                </a:solidFill>
              </a:rPr>
              <a:t>Kita membuat Database </a:t>
            </a:r>
            <a:r>
              <a:rPr lang="es" sz="900" dirty="0"/>
              <a:t> </a:t>
            </a:r>
            <a:r>
              <a:rPr lang="es" sz="900" dirty="0" smtClean="0"/>
              <a:t>beserta tabel-tabelnya.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900" dirty="0" smtClean="0">
                <a:solidFill>
                  <a:srgbClr val="FFFFFF"/>
                </a:solidFill>
              </a:rPr>
              <a:t>V</a:t>
            </a:r>
            <a:r>
              <a:rPr lang="es" sz="900" dirty="0" smtClean="0">
                <a:solidFill>
                  <a:srgbClr val="FFFFFF"/>
                </a:solidFill>
              </a:rPr>
              <a:t>ia : Database</a:t>
            </a:r>
          </a:p>
        </p:txBody>
      </p:sp>
      <p:sp>
        <p:nvSpPr>
          <p:cNvPr id="992" name="Google Shape;992;p36"/>
          <p:cNvSpPr txBox="1">
            <a:spLocks noGrp="1"/>
          </p:cNvSpPr>
          <p:nvPr>
            <p:ph type="ctrTitle" idx="4294967295"/>
          </p:nvPr>
        </p:nvSpPr>
        <p:spPr>
          <a:xfrm>
            <a:off x="1228825" y="2876550"/>
            <a:ext cx="1173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STEP 1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3" name="Google Shape;993;p36"/>
          <p:cNvSpPr txBox="1">
            <a:spLocks noGrp="1"/>
          </p:cNvSpPr>
          <p:nvPr>
            <p:ph type="subTitle" idx="4294967295"/>
          </p:nvPr>
        </p:nvSpPr>
        <p:spPr>
          <a:xfrm>
            <a:off x="6527425" y="3580350"/>
            <a:ext cx="12546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900" dirty="0" smtClean="0"/>
              <a:t>Menggabungkan konfigurasi database / Rest API dengan aplikasi pada android studio.</a:t>
            </a: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994" name="Google Shape;994;p36"/>
          <p:cNvSpPr txBox="1">
            <a:spLocks noGrp="1"/>
          </p:cNvSpPr>
          <p:nvPr>
            <p:ph type="ctrTitle" idx="4294967295"/>
          </p:nvPr>
        </p:nvSpPr>
        <p:spPr>
          <a:xfrm>
            <a:off x="6514138" y="32112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>
                <a:solidFill>
                  <a:srgbClr val="FFFFFF"/>
                </a:solidFill>
              </a:rPr>
              <a:t>STEP </a:t>
            </a:r>
            <a:r>
              <a:rPr lang="es" sz="900" dirty="0" smtClean="0">
                <a:solidFill>
                  <a:srgbClr val="FFFFFF"/>
                </a:solidFill>
              </a:rPr>
              <a:t>4</a:t>
            </a:r>
            <a:endParaRPr sz="900" dirty="0">
              <a:solidFill>
                <a:srgbClr val="FFFFFF"/>
              </a:solidFill>
            </a:endParaRPr>
          </a:p>
        </p:txBody>
      </p:sp>
      <p:cxnSp>
        <p:nvCxnSpPr>
          <p:cNvPr id="995" name="Google Shape;995;p36"/>
          <p:cNvCxnSpPr/>
          <p:nvPr/>
        </p:nvCxnSpPr>
        <p:spPr>
          <a:xfrm flipH="1">
            <a:off x="1675125" y="3790950"/>
            <a:ext cx="1992000" cy="276000"/>
          </a:xfrm>
          <a:prstGeom prst="bentConnector4">
            <a:avLst>
              <a:gd name="adj1" fmla="val 31743"/>
              <a:gd name="adj2" fmla="val 186277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6" name="Google Shape;996;p36"/>
          <p:cNvCxnSpPr/>
          <p:nvPr/>
        </p:nvCxnSpPr>
        <p:spPr>
          <a:xfrm flipH="1">
            <a:off x="5734150" y="1671125"/>
            <a:ext cx="840900" cy="824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7" name="Google Shape;997;p36"/>
          <p:cNvCxnSpPr>
            <a:endCxn id="993" idx="2"/>
          </p:cNvCxnSpPr>
          <p:nvPr/>
        </p:nvCxnSpPr>
        <p:spPr>
          <a:xfrm>
            <a:off x="5518825" y="3908250"/>
            <a:ext cx="1635900" cy="416100"/>
          </a:xfrm>
          <a:prstGeom prst="bentConnector4">
            <a:avLst>
              <a:gd name="adj1" fmla="val 30827"/>
              <a:gd name="adj2" fmla="val 157228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98" name="Google Shape;998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" name="Google Shape;990;p36"/>
          <p:cNvSpPr txBox="1">
            <a:spLocks/>
          </p:cNvSpPr>
          <p:nvPr/>
        </p:nvSpPr>
        <p:spPr>
          <a:xfrm>
            <a:off x="4256618" y="3963728"/>
            <a:ext cx="772582" cy="20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900" dirty="0" smtClean="0"/>
              <a:t>STEP 2</a:t>
            </a:r>
            <a:endParaRPr lang="en-US" sz="900" dirty="0"/>
          </a:p>
        </p:txBody>
      </p:sp>
      <p:sp>
        <p:nvSpPr>
          <p:cNvPr id="254" name="Google Shape;989;p36"/>
          <p:cNvSpPr txBox="1">
            <a:spLocks/>
          </p:cNvSpPr>
          <p:nvPr/>
        </p:nvSpPr>
        <p:spPr>
          <a:xfrm>
            <a:off x="3805302" y="4067839"/>
            <a:ext cx="1675214" cy="76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en-US" sz="800" dirty="0" err="1" smtClean="0"/>
              <a:t>Melakukan</a:t>
            </a:r>
            <a:r>
              <a:rPr lang="en-US" sz="800" dirty="0" smtClean="0"/>
              <a:t> </a:t>
            </a:r>
            <a:r>
              <a:rPr lang="en-US" sz="800" dirty="0" err="1" smtClean="0"/>
              <a:t>konfigurasi</a:t>
            </a:r>
            <a:r>
              <a:rPr lang="en-US" sz="800" dirty="0" smtClean="0"/>
              <a:t> crud (GET, POST, PATCH, </a:t>
            </a:r>
            <a:r>
              <a:rPr lang="en-US" sz="800" dirty="0" err="1" smtClean="0"/>
              <a:t>dan</a:t>
            </a:r>
            <a:r>
              <a:rPr lang="en-US" sz="800" dirty="0" smtClean="0"/>
              <a:t> DELETE) </a:t>
            </a:r>
            <a:r>
              <a:rPr lang="en-US" sz="800" dirty="0" err="1" smtClean="0"/>
              <a:t>pada</a:t>
            </a:r>
            <a:r>
              <a:rPr lang="en-US" sz="800" dirty="0" smtClean="0"/>
              <a:t> database </a:t>
            </a:r>
            <a:r>
              <a:rPr lang="en-US" sz="800" dirty="0" err="1" smtClean="0"/>
              <a:t>tersebut</a:t>
            </a:r>
            <a:r>
              <a:rPr lang="en-US" sz="800" dirty="0" smtClean="0"/>
              <a:t> </a:t>
            </a:r>
            <a:r>
              <a:rPr lang="en-US" sz="800" dirty="0" err="1" smtClean="0"/>
              <a:t>beserta</a:t>
            </a:r>
            <a:r>
              <a:rPr lang="en-US" sz="800" dirty="0" smtClean="0"/>
              <a:t> </a:t>
            </a:r>
            <a:r>
              <a:rPr lang="en-US" sz="800" dirty="0" err="1" smtClean="0"/>
              <a:t>tabel-tabelnya</a:t>
            </a:r>
            <a:endParaRPr lang="en-US" sz="800" dirty="0" smtClean="0"/>
          </a:p>
          <a:p>
            <a:pPr marL="0" indent="0">
              <a:spcAft>
                <a:spcPts val="1600"/>
              </a:spcAft>
              <a:buFont typeface="Roboto Light"/>
              <a:buNone/>
            </a:pPr>
            <a:r>
              <a:rPr lang="en-US" sz="800" dirty="0" smtClean="0"/>
              <a:t>Via : Visual Studio Code</a:t>
            </a:r>
            <a:endParaRPr lang="en-US" sz="800" dirty="0"/>
          </a:p>
        </p:txBody>
      </p:sp>
      <p:grpSp>
        <p:nvGrpSpPr>
          <p:cNvPr id="257" name="Google Shape;8823;p58"/>
          <p:cNvGrpSpPr/>
          <p:nvPr/>
        </p:nvGrpSpPr>
        <p:grpSpPr>
          <a:xfrm>
            <a:off x="1147666" y="3600350"/>
            <a:ext cx="419443" cy="420487"/>
            <a:chOff x="-3771675" y="3971775"/>
            <a:chExt cx="291300" cy="292025"/>
          </a:xfrm>
        </p:grpSpPr>
        <p:sp>
          <p:nvSpPr>
            <p:cNvPr id="258" name="Google Shape;8824;p58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8825;p58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8826;p58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8827;p58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8828;p58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7272;p55"/>
          <p:cNvGrpSpPr/>
          <p:nvPr/>
        </p:nvGrpSpPr>
        <p:grpSpPr>
          <a:xfrm>
            <a:off x="5091705" y="4722443"/>
            <a:ext cx="357468" cy="356497"/>
            <a:chOff x="-31455100" y="3909350"/>
            <a:chExt cx="294600" cy="293800"/>
          </a:xfrm>
        </p:grpSpPr>
        <p:sp>
          <p:nvSpPr>
            <p:cNvPr id="264" name="Google Shape;7273;p55"/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7274;p55"/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5887;p52"/>
          <p:cNvGrpSpPr/>
          <p:nvPr/>
        </p:nvGrpSpPr>
        <p:grpSpPr>
          <a:xfrm>
            <a:off x="7315200" y="2719765"/>
            <a:ext cx="340573" cy="339271"/>
            <a:chOff x="2085450" y="842250"/>
            <a:chExt cx="483700" cy="481850"/>
          </a:xfrm>
        </p:grpSpPr>
        <p:sp>
          <p:nvSpPr>
            <p:cNvPr id="267" name="Google Shape;5888;p52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8" name="Google Shape;5889;p52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5890;p52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5" name="Google Shape;8887;p58"/>
          <p:cNvGrpSpPr/>
          <p:nvPr/>
        </p:nvGrpSpPr>
        <p:grpSpPr>
          <a:xfrm>
            <a:off x="7378688" y="4337056"/>
            <a:ext cx="421927" cy="399248"/>
            <a:chOff x="-1592325" y="3957400"/>
            <a:chExt cx="293025" cy="277275"/>
          </a:xfrm>
        </p:grpSpPr>
        <p:sp>
          <p:nvSpPr>
            <p:cNvPr id="276" name="Google Shape;8888;p58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8889;p58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8890;p58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8891;p58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Chevron 269">
            <a:hlinkClick r:id="rId3" action="ppaction://hlinksldjump"/>
          </p:cNvPr>
          <p:cNvSpPr/>
          <p:nvPr/>
        </p:nvSpPr>
        <p:spPr>
          <a:xfrm rot="10800000">
            <a:off x="76200" y="105918"/>
            <a:ext cx="381000" cy="381000"/>
          </a:xfrm>
          <a:prstGeom prst="chevron">
            <a:avLst/>
          </a:prstGeom>
          <a:solidFill>
            <a:schemeClr val="bg1"/>
          </a:solidFill>
          <a:ln>
            <a:solidFill>
              <a:srgbClr val="CF42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489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Roboto Black</vt:lpstr>
      <vt:lpstr>Bree Serif</vt:lpstr>
      <vt:lpstr>Roboto Mono Thin</vt:lpstr>
      <vt:lpstr>Roboto Light</vt:lpstr>
      <vt:lpstr>Wingdings</vt:lpstr>
      <vt:lpstr>Roboto Thin</vt:lpstr>
      <vt:lpstr>WEB PROPOSAL</vt:lpstr>
      <vt:lpstr>PRESENTASI APLIKASI STREAM</vt:lpstr>
      <vt:lpstr>LATAR BELAKANG</vt:lpstr>
      <vt:lpstr>TUJUAN PEMBUATAN APLIKASI</vt:lpstr>
      <vt:lpstr>TOPIK PEMBAHASAN</vt:lpstr>
      <vt:lpstr>STUDY KASUS</vt:lpstr>
      <vt:lpstr>PENGERTIAN  BACK END DAN FRONT END</vt:lpstr>
      <vt:lpstr>Front End dan Back End</vt:lpstr>
      <vt:lpstr>PROSES PENGERJAAN</vt:lpstr>
      <vt:lpstr>Alur Pengerjaan</vt:lpstr>
      <vt:lpstr>HASIL AKHIR</vt:lpstr>
      <vt:lpstr>Tampilan Aplikasi</vt:lpstr>
      <vt:lpstr>TERIMAKASIH!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UAS PEMROGRAMAN MOBILE</dc:title>
  <dc:creator>~ NILA MAULIYA~</dc:creator>
  <cp:lastModifiedBy>ismail - [2010]</cp:lastModifiedBy>
  <cp:revision>40</cp:revision>
  <dcterms:modified xsi:type="dcterms:W3CDTF">2025-07-03T05:02:18Z</dcterms:modified>
</cp:coreProperties>
</file>