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Override1.xml" ContentType="application/vnd.openxmlformats-officedocument.themeOverr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752" r:id="rId1"/>
  </p:sldMasterIdLst>
  <p:notesMasterIdLst>
    <p:notesMasterId r:id="rId2"/>
  </p:notesMasterIdLst>
  <p:sldIdLst>
    <p:sldId id="385" r:id="rId3"/>
    <p:sldId id="386" r:id="rId4"/>
    <p:sldId id="410" r:id="rId5"/>
    <p:sldId id="390" r:id="rId6"/>
    <p:sldId id="422" r:id="rId7"/>
    <p:sldId id="411" r:id="rId8"/>
    <p:sldId id="421" r:id="rId9"/>
    <p:sldId id="438" r:id="rId10"/>
    <p:sldId id="440" r:id="rId11"/>
    <p:sldId id="432" r:id="rId12"/>
    <p:sldId id="441" r:id="rId13"/>
    <p:sldId id="387" r:id="rId14"/>
    <p:sldId id="439" r:id="rId15"/>
    <p:sldId id="433" r:id="rId16"/>
    <p:sldId id="434" r:id="rId17"/>
    <p:sldId id="435" r:id="rId18"/>
    <p:sldId id="436" r:id="rId19"/>
    <p:sldId id="426" r:id="rId20"/>
    <p:sldId id="401" r:id="rId21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ABE3EC"/>
    <a:srgbClr val="E8F8FB"/>
    <a:srgbClr val="616A77"/>
    <a:srgbClr val="1B2B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7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20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8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  <a:t>2019/8/12</a:t>
            </a:fld>
            <a:endParaRPr altLang="en-US" lang="zh-CN"/>
          </a:p>
        </p:txBody>
      </p:sp>
      <p:sp>
        <p:nvSpPr>
          <p:cNvPr id="10488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4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  <a:t>2019/8/12</a:t>
            </a:fld>
            <a:endParaRPr altLang="en-US" lang="zh-CN"/>
          </a:p>
        </p:txBody>
      </p:sp>
      <p:sp>
        <p:nvSpPr>
          <p:cNvPr id="10488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ly-arranged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2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  <a:t>2019/8/12</a:t>
            </a:fld>
            <a:endParaRPr altLang="en-US" lang="zh-CN"/>
          </a:p>
        </p:txBody>
      </p:sp>
      <p:sp>
        <p:nvSpPr>
          <p:cNvPr id="10488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3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3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  <a:t>2019/8/12</a:t>
            </a:fld>
            <a:endParaRPr altLang="en-US" lang="zh-CN"/>
          </a:p>
        </p:txBody>
      </p:sp>
      <p:sp>
        <p:nvSpPr>
          <p:cNvPr id="10488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5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85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  <a:t>2019/8/12</a:t>
            </a:fld>
            <a:endParaRPr altLang="en-US" lang="zh-CN"/>
          </a:p>
        </p:txBody>
      </p:sp>
      <p:sp>
        <p:nvSpPr>
          <p:cNvPr id="104885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55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56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5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  <a:t>2019/8/12</a:t>
            </a:fld>
            <a:endParaRPr altLang="en-US" lang="zh-CN"/>
          </a:p>
        </p:txBody>
      </p:sp>
      <p:sp>
        <p:nvSpPr>
          <p:cNvPr id="104885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5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6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86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6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86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6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  <a:t>2019/8/12</a:t>
            </a:fld>
            <a:endParaRPr altLang="en-US" lang="zh-CN"/>
          </a:p>
        </p:txBody>
      </p:sp>
      <p:sp>
        <p:nvSpPr>
          <p:cNvPr id="104886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6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2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  <a:t>2019/8/12</a:t>
            </a:fld>
            <a:endParaRPr altLang="en-US" lang="zh-CN"/>
          </a:p>
        </p:txBody>
      </p:sp>
      <p:sp>
        <p:nvSpPr>
          <p:cNvPr id="104882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  <a:t>2019/8/12</a:t>
            </a:fld>
            <a:endParaRPr altLang="en-US" lang="zh-CN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and title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69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7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87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  <a:t>2019/8/12</a:t>
            </a:fld>
            <a:endParaRPr altLang="en-US" lang="zh-CN"/>
          </a:p>
        </p:txBody>
      </p:sp>
      <p:sp>
        <p:nvSpPr>
          <p:cNvPr id="104887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7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and title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3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84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84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  <a:t>2019/8/12</a:t>
            </a:fld>
            <a:endParaRPr altLang="en-US" lang="zh-CN"/>
          </a:p>
        </p:txBody>
      </p:sp>
      <p:sp>
        <p:nvSpPr>
          <p:cNvPr id="104884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4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altLang="en-US" lang="zh-CN" smtClean="0"/>
              <a:t>2019/8/12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themeOverride" Target="../theme/themeOverride1.xml"/><Relationship Id="rId3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"/>
          <p:cNvSpPr/>
          <p:nvPr/>
        </p:nvSpPr>
        <p:spPr>
          <a:xfrm>
            <a:off x="443884" y="1660912"/>
            <a:ext cx="11304232" cy="3684233"/>
          </a:xfrm>
          <a:prstGeom prst="rect"/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52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26646" t="0" r="35945" b="0"/>
          <a:stretch>
            <a:fillRect/>
          </a:stretch>
        </p:blipFill>
        <p:spPr>
          <a:xfrm>
            <a:off x="406439" y="720584"/>
            <a:ext cx="3612611" cy="5416832"/>
          </a:xfrm>
          <a:prstGeom prst="rect"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</p:pic>
      <p:sp>
        <p:nvSpPr>
          <p:cNvPr id="1048585" name="矩形 10"/>
          <p:cNvSpPr/>
          <p:nvPr/>
        </p:nvSpPr>
        <p:spPr>
          <a:xfrm>
            <a:off x="10152203" y="1986451"/>
            <a:ext cx="1811045" cy="461639"/>
          </a:xfrm>
          <a:prstGeom prst="rect"/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6" name="文本框 9"/>
          <p:cNvSpPr txBox="1"/>
          <p:nvPr/>
        </p:nvSpPr>
        <p:spPr>
          <a:xfrm>
            <a:off x="6550167" y="2682976"/>
            <a:ext cx="5641833" cy="10693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dirty="0" sz="6600" lang="en-US">
                <a:latin typeface="Roboto Light"/>
                <a:cs typeface="Aharoni" panose="02010803020104030203" pitchFamily="2" charset="-79"/>
              </a:rPr>
              <a:t>W</a:t>
            </a:r>
            <a:r>
              <a:rPr altLang="en-US" dirty="0" sz="6600" lang="en-US">
                <a:latin typeface="Roboto Light"/>
                <a:cs typeface="Aharoni" panose="02010803020104030203" pitchFamily="2" charset="-79"/>
              </a:rPr>
              <a:t>e</a:t>
            </a:r>
            <a:r>
              <a:rPr altLang="en-US" dirty="0" sz="6600" lang="en-US">
                <a:latin typeface="Roboto Light"/>
                <a:cs typeface="Aharoni" panose="02010803020104030203" pitchFamily="2" charset="-79"/>
              </a:rPr>
              <a:t>b</a:t>
            </a:r>
            <a:r>
              <a:rPr altLang="en-US" dirty="0" sz="6600" lang="en-US">
                <a:latin typeface="Roboto Light"/>
                <a:cs typeface="Aharoni" panose="02010803020104030203" pitchFamily="2" charset="-79"/>
              </a:rPr>
              <a:t>site </a:t>
            </a:r>
            <a:endParaRPr altLang="en-US" dirty="0" sz="6600" lang="zh-CN">
              <a:latin typeface="Roboto Light"/>
              <a:cs typeface="Aharoni" panose="02010803020104030203" pitchFamily="2" charset="-79"/>
            </a:endParaRPr>
          </a:p>
        </p:txBody>
      </p:sp>
      <p:cxnSp>
        <p:nvCxnSpPr>
          <p:cNvPr id="3145728" name="直接连接符 14"/>
          <p:cNvCxnSpPr>
            <a:cxnSpLocks/>
          </p:cNvCxnSpPr>
          <p:nvPr/>
        </p:nvCxnSpPr>
        <p:spPr>
          <a:xfrm flipV="0">
            <a:off x="6054436" y="3987204"/>
            <a:ext cx="4326043" cy="34383"/>
          </a:xfrm>
          <a:prstGeom prst="line"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9"/>
          <p:cNvGrpSpPr/>
          <p:nvPr/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1048880" name="矩形: 圆角 10"/>
            <p:cNvSpPr/>
            <p:nvPr/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rgbClr val="BF9F9F"/>
            </a:solidFill>
            <a:ln>
              <a:noFill/>
            </a:ln>
          </p:spPr>
          <p:txBody>
            <a:bodyPr anchor="ctr" rtlCol="0" wrap="square">
              <a:normAutofit fontScale="72222" lnSpcReduction="20000"/>
            </a:bodyPr>
            <a:lstStyle>
              <a:defPPr>
                <a:defRPr lang="zh-CN">
                  <a:solidFill>
                    <a:srgbClr val="FFFFFF"/>
                  </a:solidFill>
                </a:defRPr>
              </a:defPPr>
              <a:lvl1pPr algn="l" defTabSz="914400" eaLnBrk="1" hangingPunct="1" latinLnBrk="0" marL="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0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881" name="文本框 33"/>
            <p:cNvSpPr txBox="1"/>
            <p:nvPr/>
          </p:nvSpPr>
          <p:spPr>
            <a:xfrm>
              <a:off x="619578" y="284665"/>
              <a:ext cx="860112" cy="307777"/>
            </a:xfrm>
            <a:prstGeom prst="rect"/>
            <a:noFill/>
          </p:spPr>
          <p:txBody>
            <a:bodyPr lIns="90000" rtlCol="0" wrap="square">
              <a:normAutofit/>
            </a:bodyPr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zh-CN" baseline="0" b="1" sz="1400" i="0" kumimoji="0" lang="en-US" noProof="0" spc="100">
                  <a:ln>
                    <a:noFill/>
                  </a:ln>
                  <a:solidFill>
                    <a:srgbClr val="FFFFFF">
                      <a:alpha val="8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LOGO</a:t>
              </a:r>
              <a:endParaRPr altLang="zh-CN" baseline="0" b="1" sz="1400" i="0" kumimoji="0" lang="en-US" noProof="0" spc="10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48995" name=""/>
          <p:cNvSpPr txBox="1"/>
          <p:nvPr/>
        </p:nvSpPr>
        <p:spPr>
          <a:xfrm>
            <a:off x="9378179" y="5345144"/>
            <a:ext cx="2369937" cy="188260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defTabSz="914400" eaLnBrk="0" fontAlgn="base" hangingPunct="0" indent="-228600" latinLnBrk="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altLang="en-US" baseline="0" b="1" sz="2800" i="0" kern="1200" lang="en-US" u="none">
                <a:solidFill>
                  <a:srgbClr val="02A5E3"/>
                </a:solidFill>
                <a:latin typeface="Carrois Gothic SC"/>
                <a:ea typeface="+mn-ea"/>
                <a:cs typeface="+mn-cs"/>
                <a:sym typeface="Calibri" pitchFamily="34" charset="0"/>
              </a:defRPr>
            </a:lvl1pPr>
            <a:lvl2pPr algn="l" defTabSz="914400" eaLnBrk="0" fontAlgn="base" hangingPunct="0" indent="-228600" latinLnBrk="0" lvl="1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kern="1200" u="none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  <a:sym typeface="Calibri" pitchFamily="34" charset="0"/>
              </a:defRPr>
            </a:lvl2pPr>
            <a:lvl3pPr algn="l" defTabSz="914400" eaLnBrk="0" fontAlgn="base" hangingPunct="0" indent="-228600" latinLnBrk="0" lvl="2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kern="1200" u="none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  <a:sym typeface="Calibri" pitchFamily="34" charset="0"/>
              </a:defRPr>
            </a:lvl3pPr>
            <a:lvl4pPr algn="l" defTabSz="914400" eaLnBrk="0" fontAlgn="base" hangingPunct="0" indent="-228600" latinLnBrk="0" lvl="3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800" i="0" kern="1200" u="none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  <a:sym typeface="Calibri" pitchFamily="34" charset="0"/>
              </a:defRPr>
            </a:lvl4pPr>
            <a:lvl5pPr algn="l" defTabSz="914400" eaLnBrk="0" fontAlgn="base" hangingPunct="0" indent="-228600" latinLnBrk="0" lvl="4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800" i="0" kern="1200" u="none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  <a:sym typeface="Calibri" pitchFamily="34" charset="0"/>
              </a:defRPr>
            </a:lvl5pPr>
            <a:lvl6pPr algn="l" defTabSz="914400" eaLnBrk="1" hangingPunct="1" indent="-228600" latinLnBrk="0" lvl="5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lvl="6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lvl="7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lvl="8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sz="1600" u="none">
                <a:solidFill>
                  <a:srgbClr val="36363D"/>
                </a:solidFill>
                <a:effectLst/>
                <a:latin typeface="Roboto Light"/>
                <a:cs typeface="Noto Serif Hebrew"/>
              </a:rPr>
              <a:t>N.Prathyusha Reddy
22eg505k63
M.Anusha
22eg505k66
A.Vijayalaxmi
22eg505k67
</a:t>
            </a:r>
            <a:endParaRPr u="none">
              <a:solidFill>
                <a:srgbClr val="36363D"/>
              </a:solidFill>
              <a:effectLst/>
              <a:latin typeface="Roboto Light"/>
              <a:cs typeface="Noto Serif Hebrew"/>
            </a:endParaRPr>
          </a:p>
        </p:txBody>
      </p:sp>
      <p:sp>
        <p:nvSpPr>
          <p:cNvPr id="1048996" name="副标题 2"/>
          <p:cNvSpPr>
            <a:spLocks noGrp="1"/>
          </p:cNvSpPr>
          <p:nvPr/>
        </p:nvSpPr>
        <p:spPr>
          <a:xfrm>
            <a:off x="9000340" y="3987203"/>
            <a:ext cx="4824730" cy="2045550"/>
          </a:xfrm>
          <a:prstGeom prst="rect"/>
        </p:spPr>
        <p:txBody>
          <a:bodyPr anchor="ctr" anchorCtr="0" bIns="0" lIns="0" rIns="0" rtlCol="0" tIns="0" vert="horz" wrap="square">
            <a:normAutofit/>
          </a:bodyPr>
          <a:lstStyle>
            <a:lvl1pPr algn="l" defTabSz="914400" eaLnBrk="1" fontAlgn="auto" hangingPunct="1" indent="0" latinLnBrk="0" marL="0" marR="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baseline="0" b="0" cap="none" sz="1600" kern="1200" normalizeH="0" spc="150" strike="noStrike" u="none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algn="ctr" defTabSz="914400" fontAlgn="auto" indent="0" marL="4572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baseline="0" cap="none" sz="1600" kern="1200" normalizeH="0" spc="150" strike="noStrike" u="none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algn="ctr" defTabSz="914400" fontAlgn="auto" indent="0" marL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baseline="0" cap="none" sz="1600" kern="1200" normalizeH="0" spc="150" strike="noStrike" u="none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algn="ctr" defTabSz="914400" fontAlgn="auto" indent="0" marL="13716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baseline="0" cap="none" sz="1600" kern="1200" normalizeH="0" spc="150" strike="noStrike" u="none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algn="ctr" defTabSz="914400" fontAlgn="auto" indent="0" marL="18288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baseline="0" cap="none" sz="1600" kern="1200" normalizeH="0" spc="150" strike="noStrike" u="none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algn="ctr" defTabSz="914400" indent="0" marL="2286000">
              <a:lnSpc>
                <a:spcPct val="90000"/>
              </a:lnSpc>
              <a:spcBef>
                <a:spcPts val="500"/>
              </a:spcBef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ctr" defTabSz="914400" indent="0" marL="2743200">
              <a:lnSpc>
                <a:spcPct val="90000"/>
              </a:lnSpc>
              <a:spcBef>
                <a:spcPts val="500"/>
              </a:spcBef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ctr" defTabSz="914400" indent="0" marL="3200400">
              <a:lnSpc>
                <a:spcPct val="90000"/>
              </a:lnSpc>
              <a:spcBef>
                <a:spcPts val="500"/>
              </a:spcBef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ctr" defTabSz="914400" indent="0" marL="3657600">
              <a:lnSpc>
                <a:spcPct val="90000"/>
              </a:lnSpc>
              <a:spcBef>
                <a:spcPts val="500"/>
              </a:spcBef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b="1" sz="2000" lang="en-US" u="sng">
                <a:solidFill>
                  <a:srgbClr val="404040"/>
                </a:solidFill>
                <a:effectLst/>
                <a:latin typeface="Arial"/>
                <a:sym typeface="+mn-ea"/>
              </a:rPr>
              <a:t>C</a:t>
            </a:r>
            <a:r>
              <a:rPr altLang="zh-CN" b="1" sz="2000" lang="en-US" u="sng">
                <a:solidFill>
                  <a:srgbClr val="404040"/>
                </a:solidFill>
                <a:effectLst/>
                <a:latin typeface="Arial"/>
                <a:sym typeface="+mn-ea"/>
              </a:rPr>
              <a:t>r</a:t>
            </a:r>
            <a:r>
              <a:rPr altLang="zh-CN" b="1" sz="2000" lang="en-US" u="sng">
                <a:solidFill>
                  <a:srgbClr val="404040"/>
                </a:solidFill>
                <a:effectLst/>
                <a:latin typeface="Arial"/>
                <a:sym typeface="+mn-ea"/>
              </a:rPr>
              <a:t>e</a:t>
            </a:r>
            <a:r>
              <a:rPr altLang="zh-CN" b="1" sz="2000" lang="en-US" u="sng">
                <a:solidFill>
                  <a:srgbClr val="404040"/>
                </a:solidFill>
                <a:effectLst/>
                <a:latin typeface="Arial"/>
                <a:sym typeface="+mn-ea"/>
              </a:rPr>
              <a:t>a</a:t>
            </a:r>
            <a:r>
              <a:rPr altLang="zh-CN" b="1" sz="2000" lang="en-US" u="sng">
                <a:solidFill>
                  <a:srgbClr val="404040"/>
                </a:solidFill>
                <a:effectLst/>
                <a:latin typeface="Arial"/>
                <a:sym typeface="+mn-ea"/>
              </a:rPr>
              <a:t>te</a:t>
            </a:r>
            <a:r>
              <a:rPr altLang="zh-CN" b="1" sz="2000" lang="en-US" u="sng">
                <a:solidFill>
                  <a:srgbClr val="404040"/>
                </a:solidFill>
                <a:effectLst/>
                <a:latin typeface="Arial"/>
                <a:sym typeface="+mn-ea"/>
              </a:rPr>
              <a:t>d </a:t>
            </a:r>
            <a:r>
              <a:rPr altLang="zh-CN" b="1" sz="2000" lang="en-US" u="sng">
                <a:solidFill>
                  <a:srgbClr val="404040"/>
                </a:solidFill>
                <a:effectLst/>
                <a:latin typeface="Arial"/>
                <a:sym typeface="+mn-ea"/>
              </a:rPr>
              <a:t>b</a:t>
            </a:r>
            <a:r>
              <a:rPr altLang="zh-CN" b="1" sz="2000" lang="en-US" u="sng">
                <a:solidFill>
                  <a:srgbClr val="404040"/>
                </a:solidFill>
                <a:effectLst/>
                <a:latin typeface="Arial"/>
                <a:sym typeface="+mn-ea"/>
              </a:rPr>
              <a:t>y</a:t>
            </a:r>
            <a:endParaRPr altLang="zh-CN" b="1" lang="en-US" u="sng">
              <a:solidFill>
                <a:srgbClr val="404040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818221" y="1440276"/>
            <a:ext cx="14748231" cy="397744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6" name="矩形 30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E8F8F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pic>
        <p:nvPicPr>
          <p:cNvPr id="209719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34287" y="1219379"/>
            <a:ext cx="11123426" cy="441924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矩形 1"/>
          <p:cNvSpPr/>
          <p:nvPr/>
        </p:nvSpPr>
        <p:spPr>
          <a:xfrm>
            <a:off x="-1623152" y="-254527"/>
            <a:ext cx="19806653" cy="7915194"/>
          </a:xfrm>
          <a:prstGeom prst="rect"/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8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9975" y="805273"/>
            <a:ext cx="9132050" cy="539551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2" name="矩形 5"/>
          <p:cNvSpPr/>
          <p:nvPr/>
        </p:nvSpPr>
        <p:spPr>
          <a:xfrm>
            <a:off x="-28988" y="0"/>
            <a:ext cx="13366873" cy="6858000"/>
          </a:xfrm>
          <a:prstGeom prst="rect"/>
          <a:solidFill>
            <a:srgbClr val="E8F8F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pic>
        <p:nvPicPr>
          <p:cNvPr id="209719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73891" y="829319"/>
            <a:ext cx="10244219" cy="5199362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矩形 1"/>
          <p:cNvSpPr/>
          <p:nvPr/>
        </p:nvSpPr>
        <p:spPr>
          <a:xfrm>
            <a:off x="-1623152" y="-254527"/>
            <a:ext cx="19806653" cy="7915194"/>
          </a:xfrm>
          <a:prstGeom prst="rect"/>
          <a:solidFill>
            <a:srgbClr val="E8F8F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pic>
        <p:nvPicPr>
          <p:cNvPr id="209718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569261"/>
            <a:ext cx="12192000" cy="5719478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6" name="矩形 9"/>
          <p:cNvSpPr/>
          <p:nvPr/>
        </p:nvSpPr>
        <p:spPr>
          <a:xfrm>
            <a:off x="-1585056" y="-1413989"/>
            <a:ext cx="20096976" cy="9239903"/>
          </a:xfrm>
          <a:prstGeom prst="rect"/>
          <a:solidFill>
            <a:srgbClr val="E8F8F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pic>
        <p:nvPicPr>
          <p:cNvPr id="209718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29947" y="1873995"/>
            <a:ext cx="12192000" cy="2663935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矩形 9"/>
          <p:cNvSpPr/>
          <p:nvPr/>
        </p:nvSpPr>
        <p:spPr>
          <a:xfrm>
            <a:off x="-1585056" y="-1413989"/>
            <a:ext cx="20096976" cy="9239903"/>
          </a:xfrm>
          <a:prstGeom prst="rect"/>
          <a:solidFill>
            <a:srgbClr val="E8F8F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pic>
        <p:nvPicPr>
          <p:cNvPr id="209718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93708" y="671318"/>
            <a:ext cx="11204583" cy="5515363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0" name="矩形 5"/>
          <p:cNvSpPr/>
          <p:nvPr/>
        </p:nvSpPr>
        <p:spPr>
          <a:xfrm>
            <a:off x="-28988" y="0"/>
            <a:ext cx="13366873" cy="6858000"/>
          </a:xfrm>
          <a:prstGeom prst="rect"/>
          <a:solidFill>
            <a:srgbClr val="E8F8F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pic>
        <p:nvPicPr>
          <p:cNvPr id="209718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82638" y="925201"/>
            <a:ext cx="10026722" cy="5007599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6" name="矩形 9"/>
          <p:cNvSpPr/>
          <p:nvPr/>
        </p:nvSpPr>
        <p:spPr>
          <a:xfrm>
            <a:off x="-5373856" y="-1452382"/>
            <a:ext cx="25498518" cy="8310382"/>
          </a:xfrm>
          <a:prstGeom prst="rect"/>
          <a:solidFill>
            <a:srgbClr val="E8F8F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64428" y="607681"/>
            <a:ext cx="11463145" cy="5642638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矩形 9"/>
          <p:cNvSpPr/>
          <p:nvPr/>
        </p:nvSpPr>
        <p:spPr>
          <a:xfrm>
            <a:off x="443884" y="1660912"/>
            <a:ext cx="11304232" cy="3684233"/>
          </a:xfrm>
          <a:prstGeom prst="rect"/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63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16692" r="16692"/>
          <a:stretch>
            <a:fillRect/>
          </a:stretch>
        </p:blipFill>
        <p:spPr>
          <a:xfrm>
            <a:off x="775602" y="428016"/>
            <a:ext cx="3612610" cy="5416832"/>
          </a:xfrm>
          <a:prstGeom prst="rect"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</p:pic>
      <p:sp>
        <p:nvSpPr>
          <p:cNvPr id="1048812" name="矩形 10"/>
          <p:cNvSpPr/>
          <p:nvPr/>
        </p:nvSpPr>
        <p:spPr>
          <a:xfrm>
            <a:off x="10152203" y="1986451"/>
            <a:ext cx="1811045" cy="461639"/>
          </a:xfrm>
          <a:prstGeom prst="rect"/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cxnSp>
        <p:nvCxnSpPr>
          <p:cNvPr id="3145733" name="直接连接符 14"/>
          <p:cNvCxnSpPr>
            <a:cxnSpLocks/>
          </p:cNvCxnSpPr>
          <p:nvPr/>
        </p:nvCxnSpPr>
        <p:spPr>
          <a:xfrm>
            <a:off x="5059914" y="3676556"/>
            <a:ext cx="1447800" cy="0"/>
          </a:xfrm>
          <a:prstGeom prst="line"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18" name="矩形 20"/>
          <p:cNvSpPr/>
          <p:nvPr/>
        </p:nvSpPr>
        <p:spPr>
          <a:xfrm>
            <a:off x="4924954" y="2792280"/>
            <a:ext cx="3631486" cy="769441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latinLnBrk="1"/>
            <a:r>
              <a:rPr altLang="zh-CN" b="1" dirty="0" sz="4400" lang="en-US">
                <a:latin typeface="Arial" panose="020B0604020202020204" pitchFamily="34" charset="0"/>
              </a:rPr>
              <a:t>THANK YOU</a:t>
            </a:r>
            <a:endParaRPr altLang="zh-CN" b="1" dirty="0" sz="4400" i="0" lang="en-US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矩形 1"/>
          <p:cNvSpPr/>
          <p:nvPr/>
        </p:nvSpPr>
        <p:spPr>
          <a:xfrm>
            <a:off x="1020932" y="1163655"/>
            <a:ext cx="9457677" cy="4734029"/>
          </a:xfrm>
          <a:prstGeom prst="rect"/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4" name="矩形 2"/>
          <p:cNvSpPr/>
          <p:nvPr/>
        </p:nvSpPr>
        <p:spPr>
          <a:xfrm>
            <a:off x="460655" y="5135989"/>
            <a:ext cx="1811045" cy="461639"/>
          </a:xfrm>
          <a:prstGeom prst="rect"/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53" name="图片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9916" r="19916"/>
          <a:stretch>
            <a:fillRect/>
          </a:stretch>
        </p:blipFill>
        <p:spPr>
          <a:xfrm>
            <a:off x="8078703" y="1629799"/>
            <a:ext cx="3612610" cy="3598402"/>
          </a:xfrm>
          <a:prstGeom prst="ellipse"/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</p:pic>
      <p:sp>
        <p:nvSpPr>
          <p:cNvPr id="1048901" name=""/>
          <p:cNvSpPr txBox="1"/>
          <p:nvPr/>
        </p:nvSpPr>
        <p:spPr>
          <a:xfrm>
            <a:off x="1366177" y="1629798"/>
            <a:ext cx="7130174" cy="2936240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HTML stands for HyperText Markup Language. It is used to design the web pages. With the help of HTML, you can create a complete website structure. HTML is the combination of Hypertext and Markup language. Hypertext defines the link between the web pages and markup language defines the text docu- ment within the tag that define the structure of web pages.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矩形 9"/>
          <p:cNvSpPr/>
          <p:nvPr/>
        </p:nvSpPr>
        <p:spPr>
          <a:xfrm>
            <a:off x="443882" y="703903"/>
            <a:ext cx="11304232" cy="5782052"/>
          </a:xfrm>
          <a:prstGeom prst="rect"/>
          <a:solidFill>
            <a:srgbClr val="E8F8F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sp>
        <p:nvSpPr>
          <p:cNvPr id="1048905" name="矩形 10"/>
          <p:cNvSpPr/>
          <p:nvPr/>
        </p:nvSpPr>
        <p:spPr>
          <a:xfrm>
            <a:off x="-1503982" y="263516"/>
            <a:ext cx="8114654" cy="880772"/>
          </a:xfrm>
          <a:prstGeom prst="rect"/>
          <a:solidFill>
            <a:srgbClr val="ABE3EC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sp>
        <p:nvSpPr>
          <p:cNvPr id="1048906" name=""/>
          <p:cNvSpPr txBox="1"/>
          <p:nvPr/>
        </p:nvSpPr>
        <p:spPr>
          <a:xfrm>
            <a:off x="2095997" y="448632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BF0000"/>
                </a:solidFill>
              </a:rPr>
              <a:t>Why HTML is used?</a:t>
            </a:r>
            <a:endParaRPr b="1" sz="2800" lang="en-IN">
              <a:solidFill>
                <a:srgbClr val="BF0000"/>
              </a:solidFill>
            </a:endParaRPr>
          </a:p>
        </p:txBody>
      </p:sp>
      <p:sp>
        <p:nvSpPr>
          <p:cNvPr id="1048909" name=""/>
          <p:cNvSpPr txBox="1"/>
          <p:nvPr/>
        </p:nvSpPr>
        <p:spPr>
          <a:xfrm>
            <a:off x="1508494" y="2342709"/>
            <a:ext cx="9175007" cy="25044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z="3200" lang="en-IN">
                <a:solidFill>
                  <a:srgbClr val="36363D"/>
                </a:solidFill>
                <a:latin typeface="Roboto Light"/>
              </a:rPr>
              <a:t>HTML is used to create the structure of web pages and website that are dis- played on the Internet. HTML basically contains Tags and Attributes that are used to design the web pages. Also, we can link multiple pages using Hyperlinks.</a:t>
            </a:r>
            <a:endParaRPr b="1" sz="2800" lang="en-IN">
              <a:solidFill>
                <a:srgbClr val="36363D"/>
              </a:solidFill>
              <a:latin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1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62883" t="-180" r="14378" b="180"/>
          <a:stretch>
            <a:fillRect/>
          </a:stretch>
        </p:blipFill>
        <p:spPr>
          <a:xfrm>
            <a:off x="0" y="0"/>
            <a:ext cx="2352583" cy="6854018"/>
          </a:xfrm>
          <a:prstGeom prst="rect"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882" t="0" r="21322" b="-31"/>
          <a:stretch>
            <a:fillRect/>
          </a:stretch>
        </p:blipFill>
        <p:spPr>
          <a:xfrm>
            <a:off x="2707106" y="146868"/>
            <a:ext cx="9484894" cy="6711131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6" name="矩形 9"/>
          <p:cNvSpPr/>
          <p:nvPr/>
        </p:nvSpPr>
        <p:spPr>
          <a:xfrm>
            <a:off x="443884" y="1660912"/>
            <a:ext cx="11304232" cy="3684233"/>
          </a:xfrm>
          <a:prstGeom prst="rect"/>
          <a:solidFill>
            <a:srgbClr val="E8F8F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24000" b="62"/>
          <a:stretch>
            <a:fillRect/>
          </a:stretch>
        </p:blipFill>
        <p:spPr>
          <a:xfrm>
            <a:off x="0" y="648145"/>
            <a:ext cx="13020890" cy="556171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6" name="矩形 30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E8F8F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4488"/>
            <a:ext cx="12192000" cy="6709024"/>
          </a:xfrm>
          <a:prstGeom prst="rect"/>
        </p:spPr>
      </p:pic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3" name="矩形 30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E8F8F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17840" b="-79"/>
          <a:stretch>
            <a:fillRect/>
          </a:stretch>
        </p:blipFill>
        <p:spPr>
          <a:xfrm>
            <a:off x="1364037" y="289970"/>
            <a:ext cx="9463926" cy="627806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6" name="矩形 5"/>
          <p:cNvSpPr/>
          <p:nvPr/>
        </p:nvSpPr>
        <p:spPr>
          <a:xfrm>
            <a:off x="-28988" y="0"/>
            <a:ext cx="13366873" cy="6858000"/>
          </a:xfrm>
          <a:prstGeom prst="rect"/>
          <a:solidFill>
            <a:srgbClr val="E8F8F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pic>
        <p:nvPicPr>
          <p:cNvPr id="209719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50187" b="15678"/>
          <a:stretch>
            <a:fillRect/>
          </a:stretch>
        </p:blipFill>
        <p:spPr>
          <a:xfrm>
            <a:off x="906197" y="2480419"/>
            <a:ext cx="10880354" cy="1897163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4" name="矩形 30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E8F8F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pic>
        <p:nvPicPr>
          <p:cNvPr id="209718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673730"/>
            <a:ext cx="12192000" cy="551054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微软雅黑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微软雅黑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刘丹</dc:creator>
  <cp:lastModifiedBy>刘 丹</cp:lastModifiedBy>
  <dcterms:created xsi:type="dcterms:W3CDTF">2019-08-07T22:10:43Z</dcterms:created>
  <dcterms:modified xsi:type="dcterms:W3CDTF">2023-08-22T02:47:15Z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83100578c6d04023ac17bde9e099dda1</vt:lpwstr>
  </property>
</Properties>
</file>