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[muthuselvan NM new (2).xlsx]dhanush,nila!PivotTable3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a:t>EXPERIENCE</a:t>
            </a:r>
            <a:r>
              <a:rPr lang="en-US" sz="1600" baseline="0"/>
              <a:t> BASED ON JOB </a:t>
            </a:r>
            <a:endParaRPr lang="en-US" sz="16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5400">
            <a:solidFill>
              <a:schemeClr val="lt1"/>
            </a:solidFill>
          </a:ln>
          <a:effectLst/>
          <a:sp3d contourW="25400">
            <a:contourClr>
              <a:schemeClr val="lt1"/>
            </a:contourClr>
          </a:sp3d>
        </c:spPr>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w="25400">
            <a:solidFill>
              <a:schemeClr val="lt1"/>
            </a:solidFill>
          </a:ln>
          <a:effectLst/>
          <a:sp3d contourW="25400">
            <a:contourClr>
              <a:schemeClr val="lt1"/>
            </a:contourClr>
          </a:sp3d>
        </c:spPr>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pivotFmt>
      <c:pivotFmt>
        <c:idx val="22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1"/>
          </a:solidFill>
          <a:ln w="25400">
            <a:solidFill>
              <a:schemeClr val="lt1"/>
            </a:solidFill>
          </a:ln>
          <a:effectLst/>
          <a:sp3d contourW="25400">
            <a:contourClr>
              <a:schemeClr val="lt1"/>
            </a:contourClr>
          </a:sp3d>
        </c:spPr>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pivotFmt>
      <c:pivotFmt>
        <c:idx val="34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
        <c:idx val="356"/>
        <c:spPr>
          <a:solidFill>
            <a:schemeClr val="accent1"/>
          </a:solidFill>
          <a:ln w="25400">
            <a:solidFill>
              <a:schemeClr val="lt1"/>
            </a:solidFill>
          </a:ln>
          <a:effectLst/>
          <a:sp3d contourW="25400">
            <a:contourClr>
              <a:schemeClr val="lt1"/>
            </a:contourClr>
          </a:sp3d>
        </c:spPr>
      </c:pivotFmt>
      <c:pivotFmt>
        <c:idx val="357"/>
        <c:spPr>
          <a:solidFill>
            <a:schemeClr val="accent1"/>
          </a:solidFill>
          <a:ln w="25400">
            <a:solidFill>
              <a:schemeClr val="lt1"/>
            </a:solidFill>
          </a:ln>
          <a:effectLst/>
          <a:sp3d contourW="25400">
            <a:contourClr>
              <a:schemeClr val="lt1"/>
            </a:contourClr>
          </a:sp3d>
        </c:spPr>
      </c:pivotFmt>
      <c:pivotFmt>
        <c:idx val="358"/>
        <c:spPr>
          <a:solidFill>
            <a:schemeClr val="accent1"/>
          </a:solidFill>
          <a:ln w="25400">
            <a:solidFill>
              <a:schemeClr val="lt1"/>
            </a:solidFill>
          </a:ln>
          <a:effectLst/>
          <a:sp3d contourW="25400">
            <a:contourClr>
              <a:schemeClr val="lt1"/>
            </a:contourClr>
          </a:sp3d>
        </c:spPr>
      </c:pivotFmt>
      <c:pivotFmt>
        <c:idx val="359"/>
        <c:spPr>
          <a:solidFill>
            <a:schemeClr val="accent1"/>
          </a:solidFill>
          <a:ln w="25400">
            <a:solidFill>
              <a:schemeClr val="lt1"/>
            </a:solidFill>
          </a:ln>
          <a:effectLst/>
          <a:sp3d contourW="25400">
            <a:contourClr>
              <a:schemeClr val="lt1"/>
            </a:contourClr>
          </a:sp3d>
        </c:spPr>
      </c:pivotFmt>
      <c:pivotFmt>
        <c:idx val="3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solidFill>
            <a:schemeClr val="accent1"/>
          </a:solidFill>
          <a:ln w="25400">
            <a:solidFill>
              <a:schemeClr val="lt1"/>
            </a:solidFill>
          </a:ln>
          <a:effectLst/>
          <a:sp3d contourW="25400">
            <a:contourClr>
              <a:schemeClr val="lt1"/>
            </a:contourClr>
          </a:sp3d>
        </c:spPr>
      </c:pivotFmt>
      <c:pivotFmt>
        <c:idx val="362"/>
        <c:spPr>
          <a:solidFill>
            <a:schemeClr val="accent1"/>
          </a:solidFill>
          <a:ln w="25400">
            <a:solidFill>
              <a:schemeClr val="lt1"/>
            </a:solidFill>
          </a:ln>
          <a:effectLst/>
          <a:sp3d contourW="25400">
            <a:contourClr>
              <a:schemeClr val="lt1"/>
            </a:contourClr>
          </a:sp3d>
        </c:spPr>
      </c:pivotFmt>
      <c:pivotFmt>
        <c:idx val="363"/>
        <c:spPr>
          <a:solidFill>
            <a:schemeClr val="accent1"/>
          </a:solidFill>
          <a:ln w="25400">
            <a:solidFill>
              <a:schemeClr val="lt1"/>
            </a:solidFill>
          </a:ln>
          <a:effectLst/>
          <a:sp3d contourW="25400">
            <a:contourClr>
              <a:schemeClr val="lt1"/>
            </a:contourClr>
          </a:sp3d>
        </c:spPr>
      </c:pivotFmt>
      <c:pivotFmt>
        <c:idx val="364"/>
        <c:spPr>
          <a:solidFill>
            <a:schemeClr val="accent1"/>
          </a:solidFill>
          <a:ln w="25400">
            <a:solidFill>
              <a:schemeClr val="lt1"/>
            </a:solidFill>
          </a:ln>
          <a:effectLst/>
          <a:sp3d contourW="25400">
            <a:contourClr>
              <a:schemeClr val="lt1"/>
            </a:contourClr>
          </a:sp3d>
        </c:spPr>
      </c:pivotFmt>
      <c:pivotFmt>
        <c:idx val="365"/>
        <c:spPr>
          <a:solidFill>
            <a:schemeClr val="accent1"/>
          </a:solidFill>
          <a:ln w="25400">
            <a:solidFill>
              <a:schemeClr val="lt1"/>
            </a:solidFill>
          </a:ln>
          <a:effectLst/>
          <a:sp3d contourW="25400">
            <a:contourClr>
              <a:schemeClr val="lt1"/>
            </a:contourClr>
          </a:sp3d>
        </c:spPr>
      </c:pivotFmt>
      <c:pivotFmt>
        <c:idx val="366"/>
        <c:spPr>
          <a:solidFill>
            <a:schemeClr val="accent1"/>
          </a:solidFill>
          <a:ln w="25400">
            <a:solidFill>
              <a:schemeClr val="lt1"/>
            </a:solidFill>
          </a:ln>
          <a:effectLst/>
          <a:sp3d contourW="25400">
            <a:contourClr>
              <a:schemeClr val="lt1"/>
            </a:contourClr>
          </a:sp3d>
        </c:spPr>
      </c:pivotFmt>
      <c:pivotFmt>
        <c:idx val="367"/>
        <c:spPr>
          <a:solidFill>
            <a:schemeClr val="accent1"/>
          </a:solidFill>
          <a:ln w="25400">
            <a:solidFill>
              <a:schemeClr val="lt1"/>
            </a:solidFill>
          </a:ln>
          <a:effectLst/>
          <a:sp3d contourW="25400">
            <a:contourClr>
              <a:schemeClr val="lt1"/>
            </a:contourClr>
          </a:sp3d>
        </c:spPr>
      </c:pivotFmt>
      <c:pivotFmt>
        <c:idx val="368"/>
        <c:spPr>
          <a:solidFill>
            <a:schemeClr val="accent1"/>
          </a:solidFill>
          <a:ln w="25400">
            <a:solidFill>
              <a:schemeClr val="lt1"/>
            </a:solidFill>
          </a:ln>
          <a:effectLst/>
          <a:sp3d contourW="25400">
            <a:contourClr>
              <a:schemeClr val="lt1"/>
            </a:contourClr>
          </a:sp3d>
        </c:spPr>
      </c:pivotFmt>
      <c:pivotFmt>
        <c:idx val="36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0"/>
        <c:spPr>
          <a:solidFill>
            <a:schemeClr val="accent1"/>
          </a:solidFill>
          <a:ln w="25400">
            <a:solidFill>
              <a:schemeClr val="lt1"/>
            </a:solidFill>
          </a:ln>
          <a:effectLst/>
          <a:sp3d contourW="25400">
            <a:contourClr>
              <a:schemeClr val="lt1"/>
            </a:contourClr>
          </a:sp3d>
        </c:spPr>
      </c:pivotFmt>
      <c:pivotFmt>
        <c:idx val="371"/>
        <c:spPr>
          <a:solidFill>
            <a:schemeClr val="accent1"/>
          </a:solidFill>
          <a:ln w="25400">
            <a:solidFill>
              <a:schemeClr val="lt1"/>
            </a:solidFill>
          </a:ln>
          <a:effectLst/>
          <a:sp3d contourW="25400">
            <a:contourClr>
              <a:schemeClr val="lt1"/>
            </a:contourClr>
          </a:sp3d>
        </c:spPr>
      </c:pivotFmt>
      <c:pivotFmt>
        <c:idx val="372"/>
        <c:spPr>
          <a:solidFill>
            <a:schemeClr val="accent1"/>
          </a:solidFill>
          <a:ln w="25400">
            <a:solidFill>
              <a:schemeClr val="lt1"/>
            </a:solidFill>
          </a:ln>
          <a:effectLst/>
          <a:sp3d contourW="25400">
            <a:contourClr>
              <a:schemeClr val="lt1"/>
            </a:contourClr>
          </a:sp3d>
        </c:spPr>
      </c:pivotFmt>
      <c:pivotFmt>
        <c:idx val="373"/>
        <c:spPr>
          <a:solidFill>
            <a:schemeClr val="accent1"/>
          </a:solidFill>
          <a:ln w="25400">
            <a:solidFill>
              <a:schemeClr val="lt1"/>
            </a:solidFill>
          </a:ln>
          <a:effectLst/>
          <a:sp3d contourW="25400">
            <a:contourClr>
              <a:schemeClr val="lt1"/>
            </a:contourClr>
          </a:sp3d>
        </c:spPr>
      </c:pivotFmt>
      <c:pivotFmt>
        <c:idx val="374"/>
        <c:spPr>
          <a:solidFill>
            <a:schemeClr val="accent1"/>
          </a:solidFill>
          <a:ln w="25400">
            <a:solidFill>
              <a:schemeClr val="lt1"/>
            </a:solidFill>
          </a:ln>
          <a:effectLst/>
          <a:sp3d contourW="25400">
            <a:contourClr>
              <a:schemeClr val="lt1"/>
            </a:contourClr>
          </a:sp3d>
        </c:spPr>
      </c:pivotFmt>
      <c:pivotFmt>
        <c:idx val="375"/>
        <c:spPr>
          <a:solidFill>
            <a:schemeClr val="accent1"/>
          </a:solidFill>
          <a:ln w="25400">
            <a:solidFill>
              <a:schemeClr val="lt1"/>
            </a:solidFill>
          </a:ln>
          <a:effectLst/>
          <a:sp3d contourW="25400">
            <a:contourClr>
              <a:schemeClr val="lt1"/>
            </a:contourClr>
          </a:sp3d>
        </c:spPr>
      </c:pivotFmt>
      <c:pivotFmt>
        <c:idx val="376"/>
        <c:spPr>
          <a:solidFill>
            <a:schemeClr val="accent1"/>
          </a:solidFill>
          <a:ln w="25400">
            <a:solidFill>
              <a:schemeClr val="lt1"/>
            </a:solidFill>
          </a:ln>
          <a:effectLst/>
          <a:sp3d contourW="25400">
            <a:contourClr>
              <a:schemeClr val="lt1"/>
            </a:contourClr>
          </a:sp3d>
        </c:spPr>
      </c:pivotFmt>
      <c:pivotFmt>
        <c:idx val="377"/>
        <c:spPr>
          <a:solidFill>
            <a:schemeClr val="accent1"/>
          </a:solidFill>
          <a:ln w="25400">
            <a:solidFill>
              <a:schemeClr val="lt1"/>
            </a:solidFill>
          </a:ln>
          <a:effectLst/>
          <a:sp3d contourW="25400">
            <a:contourClr>
              <a:schemeClr val="lt1"/>
            </a:contourClr>
          </a:sp3d>
        </c:spPr>
      </c:pivotFmt>
      <c:pivotFmt>
        <c:idx val="37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9"/>
        <c:spPr>
          <a:solidFill>
            <a:schemeClr val="accent1"/>
          </a:solidFill>
          <a:ln w="25400">
            <a:solidFill>
              <a:schemeClr val="lt1"/>
            </a:solidFill>
          </a:ln>
          <a:effectLst/>
          <a:sp3d contourW="25400">
            <a:contourClr>
              <a:schemeClr val="lt1"/>
            </a:contourClr>
          </a:sp3d>
        </c:spPr>
      </c:pivotFmt>
      <c:pivotFmt>
        <c:idx val="380"/>
        <c:spPr>
          <a:solidFill>
            <a:schemeClr val="accent1"/>
          </a:solidFill>
          <a:ln w="25400">
            <a:solidFill>
              <a:schemeClr val="lt1"/>
            </a:solidFill>
          </a:ln>
          <a:effectLst/>
          <a:sp3d contourW="25400">
            <a:contourClr>
              <a:schemeClr val="lt1"/>
            </a:contourClr>
          </a:sp3d>
        </c:spPr>
      </c:pivotFmt>
      <c:pivotFmt>
        <c:idx val="381"/>
        <c:spPr>
          <a:solidFill>
            <a:schemeClr val="accent1"/>
          </a:solidFill>
          <a:ln w="25400">
            <a:solidFill>
              <a:schemeClr val="lt1"/>
            </a:solidFill>
          </a:ln>
          <a:effectLst/>
          <a:sp3d contourW="25400">
            <a:contourClr>
              <a:schemeClr val="lt1"/>
            </a:contourClr>
          </a:sp3d>
        </c:spPr>
      </c:pivotFmt>
      <c:pivotFmt>
        <c:idx val="382"/>
        <c:spPr>
          <a:solidFill>
            <a:schemeClr val="accent1"/>
          </a:solidFill>
          <a:ln w="25400">
            <a:solidFill>
              <a:schemeClr val="lt1"/>
            </a:solidFill>
          </a:ln>
          <a:effectLst/>
          <a:sp3d contourW="25400">
            <a:contourClr>
              <a:schemeClr val="lt1"/>
            </a:contourClr>
          </a:sp3d>
        </c:spPr>
      </c:pivotFmt>
      <c:pivotFmt>
        <c:idx val="383"/>
        <c:spPr>
          <a:solidFill>
            <a:schemeClr val="accent1"/>
          </a:solidFill>
          <a:ln w="25400">
            <a:solidFill>
              <a:schemeClr val="lt1"/>
            </a:solidFill>
          </a:ln>
          <a:effectLst/>
          <a:sp3d contourW="25400">
            <a:contourClr>
              <a:schemeClr val="lt1"/>
            </a:contourClr>
          </a:sp3d>
        </c:spPr>
      </c:pivotFmt>
      <c:pivotFmt>
        <c:idx val="384"/>
        <c:spPr>
          <a:solidFill>
            <a:schemeClr val="accent1"/>
          </a:solidFill>
          <a:ln w="25400">
            <a:solidFill>
              <a:schemeClr val="lt1"/>
            </a:solidFill>
          </a:ln>
          <a:effectLst/>
          <a:sp3d contourW="25400">
            <a:contourClr>
              <a:schemeClr val="lt1"/>
            </a:contourClr>
          </a:sp3d>
        </c:spPr>
      </c:pivotFmt>
      <c:pivotFmt>
        <c:idx val="385"/>
        <c:spPr>
          <a:solidFill>
            <a:schemeClr val="accent1"/>
          </a:solidFill>
          <a:ln w="25400">
            <a:solidFill>
              <a:schemeClr val="lt1"/>
            </a:solidFill>
          </a:ln>
          <a:effectLst/>
          <a:sp3d contourW="25400">
            <a:contourClr>
              <a:schemeClr val="lt1"/>
            </a:contourClr>
          </a:sp3d>
        </c:spPr>
      </c:pivotFmt>
      <c:pivotFmt>
        <c:idx val="386"/>
        <c:spPr>
          <a:solidFill>
            <a:schemeClr val="accent1"/>
          </a:solidFill>
          <a:ln w="25400">
            <a:solidFill>
              <a:schemeClr val="lt1"/>
            </a:solidFill>
          </a:ln>
          <a:effectLst/>
          <a:sp3d contourW="25400">
            <a:contourClr>
              <a:schemeClr val="lt1"/>
            </a:contourClr>
          </a:sp3d>
        </c:spPr>
      </c:pivotFmt>
      <c:pivotFmt>
        <c:idx val="38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8"/>
        <c:spPr>
          <a:solidFill>
            <a:schemeClr val="accent1"/>
          </a:solidFill>
          <a:ln w="25400">
            <a:solidFill>
              <a:schemeClr val="lt1"/>
            </a:solidFill>
          </a:ln>
          <a:effectLst/>
          <a:sp3d contourW="25400">
            <a:contourClr>
              <a:schemeClr val="lt1"/>
            </a:contourClr>
          </a:sp3d>
        </c:spPr>
      </c:pivotFmt>
      <c:pivotFmt>
        <c:idx val="389"/>
        <c:spPr>
          <a:solidFill>
            <a:schemeClr val="accent1"/>
          </a:solidFill>
          <a:ln w="25400">
            <a:solidFill>
              <a:schemeClr val="lt1"/>
            </a:solidFill>
          </a:ln>
          <a:effectLst/>
          <a:sp3d contourW="25400">
            <a:contourClr>
              <a:schemeClr val="lt1"/>
            </a:contourClr>
          </a:sp3d>
        </c:spPr>
      </c:pivotFmt>
      <c:pivotFmt>
        <c:idx val="390"/>
        <c:spPr>
          <a:solidFill>
            <a:schemeClr val="accent1"/>
          </a:solidFill>
          <a:ln w="25400">
            <a:solidFill>
              <a:schemeClr val="lt1"/>
            </a:solidFill>
          </a:ln>
          <a:effectLst/>
          <a:sp3d contourW="25400">
            <a:contourClr>
              <a:schemeClr val="lt1"/>
            </a:contourClr>
          </a:sp3d>
        </c:spPr>
      </c:pivotFmt>
      <c:pivotFmt>
        <c:idx val="391"/>
        <c:spPr>
          <a:solidFill>
            <a:schemeClr val="accent1"/>
          </a:solidFill>
          <a:ln w="25400">
            <a:solidFill>
              <a:schemeClr val="lt1"/>
            </a:solidFill>
          </a:ln>
          <a:effectLst/>
          <a:sp3d contourW="25400">
            <a:contourClr>
              <a:schemeClr val="lt1"/>
            </a:contourClr>
          </a:sp3d>
        </c:spPr>
      </c:pivotFmt>
      <c:pivotFmt>
        <c:idx val="392"/>
        <c:spPr>
          <a:solidFill>
            <a:schemeClr val="accent1"/>
          </a:solidFill>
          <a:ln w="25400">
            <a:solidFill>
              <a:schemeClr val="lt1"/>
            </a:solidFill>
          </a:ln>
          <a:effectLst/>
          <a:sp3d contourW="25400">
            <a:contourClr>
              <a:schemeClr val="lt1"/>
            </a:contourClr>
          </a:sp3d>
        </c:spPr>
      </c:pivotFmt>
      <c:pivotFmt>
        <c:idx val="393"/>
        <c:spPr>
          <a:solidFill>
            <a:schemeClr val="accent1"/>
          </a:solidFill>
          <a:ln w="25400">
            <a:solidFill>
              <a:schemeClr val="lt1"/>
            </a:solidFill>
          </a:ln>
          <a:effectLst/>
          <a:sp3d contourW="25400">
            <a:contourClr>
              <a:schemeClr val="lt1"/>
            </a:contourClr>
          </a:sp3d>
        </c:spPr>
      </c:pivotFmt>
      <c:pivotFmt>
        <c:idx val="394"/>
        <c:spPr>
          <a:solidFill>
            <a:schemeClr val="accent1"/>
          </a:solidFill>
          <a:ln w="25400">
            <a:solidFill>
              <a:schemeClr val="lt1"/>
            </a:solidFill>
          </a:ln>
          <a:effectLst/>
          <a:sp3d contourW="25400">
            <a:contourClr>
              <a:schemeClr val="lt1"/>
            </a:contourClr>
          </a:sp3d>
        </c:spPr>
      </c:pivotFmt>
      <c:pivotFmt>
        <c:idx val="395"/>
        <c:spPr>
          <a:solidFill>
            <a:schemeClr val="accent1"/>
          </a:solidFill>
          <a:ln w="25400">
            <a:solidFill>
              <a:schemeClr val="lt1"/>
            </a:solidFill>
          </a:ln>
          <a:effectLst/>
          <a:sp3d contourW="25400">
            <a:contourClr>
              <a:schemeClr val="lt1"/>
            </a:contourClr>
          </a:sp3d>
        </c:spPr>
      </c:pivotFmt>
      <c:pivotFmt>
        <c:idx val="39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7"/>
        <c:spPr>
          <a:solidFill>
            <a:schemeClr val="accent1"/>
          </a:solidFill>
          <a:ln w="25400">
            <a:solidFill>
              <a:schemeClr val="lt1"/>
            </a:solidFill>
          </a:ln>
          <a:effectLst/>
          <a:sp3d contourW="25400">
            <a:contourClr>
              <a:schemeClr val="lt1"/>
            </a:contourClr>
          </a:sp3d>
        </c:spPr>
      </c:pivotFmt>
      <c:pivotFmt>
        <c:idx val="398"/>
        <c:spPr>
          <a:solidFill>
            <a:schemeClr val="accent1"/>
          </a:solidFill>
          <a:ln w="25400">
            <a:solidFill>
              <a:schemeClr val="lt1"/>
            </a:solidFill>
          </a:ln>
          <a:effectLst/>
          <a:sp3d contourW="25400">
            <a:contourClr>
              <a:schemeClr val="lt1"/>
            </a:contourClr>
          </a:sp3d>
        </c:spPr>
      </c:pivotFmt>
      <c:pivotFmt>
        <c:idx val="399"/>
        <c:spPr>
          <a:solidFill>
            <a:schemeClr val="accent1"/>
          </a:solidFill>
          <a:ln w="25400">
            <a:solidFill>
              <a:schemeClr val="lt1"/>
            </a:solidFill>
          </a:ln>
          <a:effectLst/>
          <a:sp3d contourW="25400">
            <a:contourClr>
              <a:schemeClr val="lt1"/>
            </a:contourClr>
          </a:sp3d>
        </c:spPr>
      </c:pivotFmt>
      <c:pivotFmt>
        <c:idx val="400"/>
        <c:spPr>
          <a:solidFill>
            <a:schemeClr val="accent1"/>
          </a:solidFill>
          <a:ln w="25400">
            <a:solidFill>
              <a:schemeClr val="lt1"/>
            </a:solidFill>
          </a:ln>
          <a:effectLst/>
          <a:sp3d contourW="25400">
            <a:contourClr>
              <a:schemeClr val="lt1"/>
            </a:contourClr>
          </a:sp3d>
        </c:spPr>
      </c:pivotFmt>
      <c:pivotFmt>
        <c:idx val="401"/>
        <c:spPr>
          <a:solidFill>
            <a:schemeClr val="accent1"/>
          </a:solidFill>
          <a:ln w="25400">
            <a:solidFill>
              <a:schemeClr val="lt1"/>
            </a:solidFill>
          </a:ln>
          <a:effectLst/>
          <a:sp3d contourW="25400">
            <a:contourClr>
              <a:schemeClr val="lt1"/>
            </a:contourClr>
          </a:sp3d>
        </c:spPr>
      </c:pivotFmt>
      <c:pivotFmt>
        <c:idx val="402"/>
        <c:spPr>
          <a:solidFill>
            <a:schemeClr val="accent1"/>
          </a:solidFill>
          <a:ln w="25400">
            <a:solidFill>
              <a:schemeClr val="lt1"/>
            </a:solidFill>
          </a:ln>
          <a:effectLst/>
          <a:sp3d contourW="25400">
            <a:contourClr>
              <a:schemeClr val="lt1"/>
            </a:contourClr>
          </a:sp3d>
        </c:spPr>
      </c:pivotFmt>
      <c:pivotFmt>
        <c:idx val="403"/>
        <c:spPr>
          <a:solidFill>
            <a:schemeClr val="accent1"/>
          </a:solidFill>
          <a:ln w="25400">
            <a:solidFill>
              <a:schemeClr val="lt1"/>
            </a:solidFill>
          </a:ln>
          <a:effectLst/>
          <a:sp3d contourW="25400">
            <a:contourClr>
              <a:schemeClr val="lt1"/>
            </a:contourClr>
          </a:sp3d>
        </c:spPr>
      </c:pivotFmt>
      <c:pivotFmt>
        <c:idx val="404"/>
        <c:spPr>
          <a:solidFill>
            <a:schemeClr val="accent1"/>
          </a:solidFill>
          <a:ln w="25400">
            <a:solidFill>
              <a:schemeClr val="lt1"/>
            </a:solidFill>
          </a:ln>
          <a:effectLst/>
          <a:sp3d contourW="25400">
            <a:contourClr>
              <a:schemeClr val="lt1"/>
            </a:contourClr>
          </a:sp3d>
        </c:spPr>
      </c:pivotFmt>
      <c:pivotFmt>
        <c:idx val="40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6"/>
        <c:spPr>
          <a:solidFill>
            <a:schemeClr val="accent1"/>
          </a:solidFill>
          <a:ln w="25400">
            <a:solidFill>
              <a:schemeClr val="lt1"/>
            </a:solidFill>
          </a:ln>
          <a:effectLst/>
          <a:sp3d contourW="25400">
            <a:contourClr>
              <a:schemeClr val="lt1"/>
            </a:contourClr>
          </a:sp3d>
        </c:spPr>
      </c:pivotFmt>
      <c:pivotFmt>
        <c:idx val="407"/>
        <c:spPr>
          <a:solidFill>
            <a:schemeClr val="accent1"/>
          </a:solidFill>
          <a:ln w="25400">
            <a:solidFill>
              <a:schemeClr val="lt1"/>
            </a:solidFill>
          </a:ln>
          <a:effectLst/>
          <a:sp3d contourW="25400">
            <a:contourClr>
              <a:schemeClr val="lt1"/>
            </a:contourClr>
          </a:sp3d>
        </c:spPr>
      </c:pivotFmt>
      <c:pivotFmt>
        <c:idx val="408"/>
        <c:spPr>
          <a:solidFill>
            <a:schemeClr val="accent1"/>
          </a:solidFill>
          <a:ln w="25400">
            <a:solidFill>
              <a:schemeClr val="lt1"/>
            </a:solidFill>
          </a:ln>
          <a:effectLst/>
          <a:sp3d contourW="25400">
            <a:contourClr>
              <a:schemeClr val="lt1"/>
            </a:contourClr>
          </a:sp3d>
        </c:spPr>
      </c:pivotFmt>
      <c:pivotFmt>
        <c:idx val="409"/>
        <c:spPr>
          <a:solidFill>
            <a:schemeClr val="accent1"/>
          </a:solidFill>
          <a:ln w="25400">
            <a:solidFill>
              <a:schemeClr val="lt1"/>
            </a:solidFill>
          </a:ln>
          <a:effectLst/>
          <a:sp3d contourW="25400">
            <a:contourClr>
              <a:schemeClr val="lt1"/>
            </a:contourClr>
          </a:sp3d>
        </c:spPr>
      </c:pivotFmt>
      <c:pivotFmt>
        <c:idx val="410"/>
        <c:spPr>
          <a:solidFill>
            <a:schemeClr val="accent1"/>
          </a:solidFill>
          <a:ln w="25400">
            <a:solidFill>
              <a:schemeClr val="lt1"/>
            </a:solidFill>
          </a:ln>
          <a:effectLst/>
          <a:sp3d contourW="25400">
            <a:contourClr>
              <a:schemeClr val="lt1"/>
            </a:contourClr>
          </a:sp3d>
        </c:spPr>
      </c:pivotFmt>
      <c:pivotFmt>
        <c:idx val="411"/>
        <c:spPr>
          <a:solidFill>
            <a:schemeClr val="accent1"/>
          </a:solidFill>
          <a:ln w="25400">
            <a:solidFill>
              <a:schemeClr val="lt1"/>
            </a:solidFill>
          </a:ln>
          <a:effectLst/>
          <a:sp3d contourW="25400">
            <a:contourClr>
              <a:schemeClr val="lt1"/>
            </a:contourClr>
          </a:sp3d>
        </c:spPr>
      </c:pivotFmt>
      <c:pivotFmt>
        <c:idx val="412"/>
        <c:spPr>
          <a:solidFill>
            <a:schemeClr val="accent1"/>
          </a:solidFill>
          <a:ln w="25400">
            <a:solidFill>
              <a:schemeClr val="lt1"/>
            </a:solidFill>
          </a:ln>
          <a:effectLst/>
          <a:sp3d contourW="25400">
            <a:contourClr>
              <a:schemeClr val="lt1"/>
            </a:contourClr>
          </a:sp3d>
        </c:spPr>
      </c:pivotFmt>
      <c:pivotFmt>
        <c:idx val="413"/>
        <c:spPr>
          <a:solidFill>
            <a:schemeClr val="accent1"/>
          </a:solidFill>
          <a:ln w="25400">
            <a:solidFill>
              <a:schemeClr val="lt1"/>
            </a:solidFill>
          </a:ln>
          <a:effectLst/>
          <a:sp3d contourW="25400">
            <a:contourClr>
              <a:schemeClr val="lt1"/>
            </a:contourClr>
          </a:sp3d>
        </c:spPr>
      </c:pivotFmt>
      <c:pivotFmt>
        <c:idx val="4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5"/>
        <c:spPr>
          <a:solidFill>
            <a:schemeClr val="accent1"/>
          </a:solidFill>
          <a:ln w="25400">
            <a:solidFill>
              <a:schemeClr val="lt1"/>
            </a:solidFill>
          </a:ln>
          <a:effectLst/>
          <a:sp3d contourW="25400">
            <a:contourClr>
              <a:schemeClr val="lt1"/>
            </a:contourClr>
          </a:sp3d>
        </c:spPr>
      </c:pivotFmt>
      <c:pivotFmt>
        <c:idx val="416"/>
        <c:spPr>
          <a:solidFill>
            <a:schemeClr val="accent1"/>
          </a:solidFill>
          <a:ln w="25400">
            <a:solidFill>
              <a:schemeClr val="lt1"/>
            </a:solidFill>
          </a:ln>
          <a:effectLst/>
          <a:sp3d contourW="25400">
            <a:contourClr>
              <a:schemeClr val="lt1"/>
            </a:contourClr>
          </a:sp3d>
        </c:spPr>
      </c:pivotFmt>
      <c:pivotFmt>
        <c:idx val="417"/>
        <c:spPr>
          <a:solidFill>
            <a:schemeClr val="accent1"/>
          </a:solidFill>
          <a:ln w="25400">
            <a:solidFill>
              <a:schemeClr val="lt1"/>
            </a:solidFill>
          </a:ln>
          <a:effectLst/>
          <a:sp3d contourW="25400">
            <a:contourClr>
              <a:schemeClr val="lt1"/>
            </a:contourClr>
          </a:sp3d>
        </c:spPr>
      </c:pivotFmt>
      <c:pivotFmt>
        <c:idx val="418"/>
        <c:spPr>
          <a:solidFill>
            <a:schemeClr val="accent1"/>
          </a:solidFill>
          <a:ln w="25400">
            <a:solidFill>
              <a:schemeClr val="lt1"/>
            </a:solidFill>
          </a:ln>
          <a:effectLst/>
          <a:sp3d contourW="25400">
            <a:contourClr>
              <a:schemeClr val="lt1"/>
            </a:contourClr>
          </a:sp3d>
        </c:spPr>
      </c:pivotFmt>
      <c:pivotFmt>
        <c:idx val="419"/>
        <c:spPr>
          <a:solidFill>
            <a:schemeClr val="accent1"/>
          </a:solidFill>
          <a:ln w="25400">
            <a:solidFill>
              <a:schemeClr val="lt1"/>
            </a:solidFill>
          </a:ln>
          <a:effectLst/>
          <a:sp3d contourW="25400">
            <a:contourClr>
              <a:schemeClr val="lt1"/>
            </a:contourClr>
          </a:sp3d>
        </c:spPr>
      </c:pivotFmt>
      <c:pivotFmt>
        <c:idx val="420"/>
        <c:spPr>
          <a:solidFill>
            <a:schemeClr val="accent1"/>
          </a:solidFill>
          <a:ln w="25400">
            <a:solidFill>
              <a:schemeClr val="lt1"/>
            </a:solidFill>
          </a:ln>
          <a:effectLst/>
          <a:sp3d contourW="25400">
            <a:contourClr>
              <a:schemeClr val="lt1"/>
            </a:contourClr>
          </a:sp3d>
        </c:spPr>
      </c:pivotFmt>
      <c:pivotFmt>
        <c:idx val="421"/>
        <c:spPr>
          <a:solidFill>
            <a:schemeClr val="accent1"/>
          </a:solidFill>
          <a:ln w="25400">
            <a:solidFill>
              <a:schemeClr val="lt1"/>
            </a:solidFill>
          </a:ln>
          <a:effectLst/>
          <a:sp3d contourW="25400">
            <a:contourClr>
              <a:schemeClr val="lt1"/>
            </a:contourClr>
          </a:sp3d>
        </c:spPr>
      </c:pivotFmt>
      <c:pivotFmt>
        <c:idx val="422"/>
        <c:spPr>
          <a:solidFill>
            <a:schemeClr val="accent1"/>
          </a:solidFill>
          <a:ln w="25400">
            <a:solidFill>
              <a:schemeClr val="lt1"/>
            </a:solidFill>
          </a:ln>
          <a:effectLst/>
          <a:sp3d contourW="25400">
            <a:contourClr>
              <a:schemeClr val="lt1"/>
            </a:contourClr>
          </a:sp3d>
        </c:spPr>
      </c:pivotFmt>
      <c:pivotFmt>
        <c:idx val="42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4"/>
        <c:spPr>
          <a:solidFill>
            <a:schemeClr val="accent1"/>
          </a:solidFill>
          <a:ln w="25400">
            <a:solidFill>
              <a:schemeClr val="lt1"/>
            </a:solidFill>
          </a:ln>
          <a:effectLst/>
          <a:sp3d contourW="25400">
            <a:contourClr>
              <a:schemeClr val="lt1"/>
            </a:contourClr>
          </a:sp3d>
        </c:spPr>
      </c:pivotFmt>
      <c:pivotFmt>
        <c:idx val="425"/>
        <c:spPr>
          <a:solidFill>
            <a:schemeClr val="accent1"/>
          </a:solidFill>
          <a:ln w="25400">
            <a:solidFill>
              <a:schemeClr val="lt1"/>
            </a:solidFill>
          </a:ln>
          <a:effectLst/>
          <a:sp3d contourW="25400">
            <a:contourClr>
              <a:schemeClr val="lt1"/>
            </a:contourClr>
          </a:sp3d>
        </c:spPr>
      </c:pivotFmt>
      <c:pivotFmt>
        <c:idx val="426"/>
        <c:spPr>
          <a:solidFill>
            <a:schemeClr val="accent1"/>
          </a:solidFill>
          <a:ln w="25400">
            <a:solidFill>
              <a:schemeClr val="lt1"/>
            </a:solidFill>
          </a:ln>
          <a:effectLst/>
          <a:sp3d contourW="25400">
            <a:contourClr>
              <a:schemeClr val="lt1"/>
            </a:contourClr>
          </a:sp3d>
        </c:spPr>
      </c:pivotFmt>
      <c:pivotFmt>
        <c:idx val="427"/>
        <c:spPr>
          <a:solidFill>
            <a:schemeClr val="accent1"/>
          </a:solidFill>
          <a:ln w="25400">
            <a:solidFill>
              <a:schemeClr val="lt1"/>
            </a:solidFill>
          </a:ln>
          <a:effectLst/>
          <a:sp3d contourW="25400">
            <a:contourClr>
              <a:schemeClr val="lt1"/>
            </a:contourClr>
          </a:sp3d>
        </c:spPr>
      </c:pivotFmt>
      <c:pivotFmt>
        <c:idx val="428"/>
        <c:spPr>
          <a:solidFill>
            <a:schemeClr val="accent1"/>
          </a:solidFill>
          <a:ln w="25400">
            <a:solidFill>
              <a:schemeClr val="lt1"/>
            </a:solidFill>
          </a:ln>
          <a:effectLst/>
          <a:sp3d contourW="25400">
            <a:contourClr>
              <a:schemeClr val="lt1"/>
            </a:contourClr>
          </a:sp3d>
        </c:spPr>
      </c:pivotFmt>
      <c:pivotFmt>
        <c:idx val="429"/>
        <c:spPr>
          <a:solidFill>
            <a:schemeClr val="accent1"/>
          </a:solidFill>
          <a:ln w="25400">
            <a:solidFill>
              <a:schemeClr val="lt1"/>
            </a:solidFill>
          </a:ln>
          <a:effectLst/>
          <a:sp3d contourW="25400">
            <a:contourClr>
              <a:schemeClr val="lt1"/>
            </a:contourClr>
          </a:sp3d>
        </c:spPr>
      </c:pivotFmt>
      <c:pivotFmt>
        <c:idx val="430"/>
        <c:spPr>
          <a:solidFill>
            <a:schemeClr val="accent1"/>
          </a:solidFill>
          <a:ln w="25400">
            <a:solidFill>
              <a:schemeClr val="lt1"/>
            </a:solidFill>
          </a:ln>
          <a:effectLst/>
          <a:sp3d contourW="25400">
            <a:contourClr>
              <a:schemeClr val="lt1"/>
            </a:contourClr>
          </a:sp3d>
        </c:spPr>
      </c:pivotFmt>
      <c:pivotFmt>
        <c:idx val="431"/>
        <c:spPr>
          <a:solidFill>
            <a:schemeClr val="accent1"/>
          </a:solidFill>
          <a:ln w="25400">
            <a:solidFill>
              <a:schemeClr val="lt1"/>
            </a:solidFill>
          </a:ln>
          <a:effectLst/>
          <a:sp3d contourW="25400">
            <a:contourClr>
              <a:schemeClr val="lt1"/>
            </a:contourClr>
          </a:sp3d>
        </c:spPr>
      </c:pivotFmt>
      <c:pivotFmt>
        <c:idx val="43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3"/>
        <c:spPr>
          <a:solidFill>
            <a:schemeClr val="accent1"/>
          </a:solidFill>
          <a:ln w="25400">
            <a:solidFill>
              <a:schemeClr val="lt1"/>
            </a:solidFill>
          </a:ln>
          <a:effectLst/>
          <a:sp3d contourW="25400">
            <a:contourClr>
              <a:schemeClr val="lt1"/>
            </a:contourClr>
          </a:sp3d>
        </c:spPr>
      </c:pivotFmt>
      <c:pivotFmt>
        <c:idx val="434"/>
        <c:spPr>
          <a:solidFill>
            <a:schemeClr val="accent1"/>
          </a:solidFill>
          <a:ln w="25400">
            <a:solidFill>
              <a:schemeClr val="lt1"/>
            </a:solidFill>
          </a:ln>
          <a:effectLst/>
          <a:sp3d contourW="25400">
            <a:contourClr>
              <a:schemeClr val="lt1"/>
            </a:contourClr>
          </a:sp3d>
        </c:spPr>
      </c:pivotFmt>
      <c:pivotFmt>
        <c:idx val="435"/>
        <c:spPr>
          <a:solidFill>
            <a:schemeClr val="accent1"/>
          </a:solidFill>
          <a:ln w="25400">
            <a:solidFill>
              <a:schemeClr val="lt1"/>
            </a:solidFill>
          </a:ln>
          <a:effectLst/>
          <a:sp3d contourW="25400">
            <a:contourClr>
              <a:schemeClr val="lt1"/>
            </a:contourClr>
          </a:sp3d>
        </c:spPr>
      </c:pivotFmt>
      <c:pivotFmt>
        <c:idx val="436"/>
        <c:spPr>
          <a:solidFill>
            <a:schemeClr val="accent1"/>
          </a:solidFill>
          <a:ln w="25400">
            <a:solidFill>
              <a:schemeClr val="lt1"/>
            </a:solidFill>
          </a:ln>
          <a:effectLst/>
          <a:sp3d contourW="25400">
            <a:contourClr>
              <a:schemeClr val="lt1"/>
            </a:contourClr>
          </a:sp3d>
        </c:spPr>
      </c:pivotFmt>
      <c:pivotFmt>
        <c:idx val="437"/>
        <c:spPr>
          <a:solidFill>
            <a:schemeClr val="accent1"/>
          </a:solidFill>
          <a:ln w="25400">
            <a:solidFill>
              <a:schemeClr val="lt1"/>
            </a:solidFill>
          </a:ln>
          <a:effectLst/>
          <a:sp3d contourW="25400">
            <a:contourClr>
              <a:schemeClr val="lt1"/>
            </a:contourClr>
          </a:sp3d>
        </c:spPr>
      </c:pivotFmt>
      <c:pivotFmt>
        <c:idx val="438"/>
        <c:spPr>
          <a:solidFill>
            <a:schemeClr val="accent1"/>
          </a:solidFill>
          <a:ln w="25400">
            <a:solidFill>
              <a:schemeClr val="lt1"/>
            </a:solidFill>
          </a:ln>
          <a:effectLst/>
          <a:sp3d contourW="25400">
            <a:contourClr>
              <a:schemeClr val="lt1"/>
            </a:contourClr>
          </a:sp3d>
        </c:spPr>
      </c:pivotFmt>
      <c:pivotFmt>
        <c:idx val="439"/>
        <c:spPr>
          <a:solidFill>
            <a:schemeClr val="accent1"/>
          </a:solidFill>
          <a:ln w="25400">
            <a:solidFill>
              <a:schemeClr val="lt1"/>
            </a:solidFill>
          </a:ln>
          <a:effectLst/>
          <a:sp3d contourW="25400">
            <a:contourClr>
              <a:schemeClr val="lt1"/>
            </a:contourClr>
          </a:sp3d>
        </c:spPr>
      </c:pivotFmt>
      <c:pivotFmt>
        <c:idx val="440"/>
        <c:spPr>
          <a:solidFill>
            <a:schemeClr val="accent1"/>
          </a:solidFill>
          <a:ln w="25400">
            <a:solidFill>
              <a:schemeClr val="lt1"/>
            </a:solidFill>
          </a:ln>
          <a:effectLst/>
          <a:sp3d contourW="25400">
            <a:contourClr>
              <a:schemeClr val="lt1"/>
            </a:contourClr>
          </a:sp3d>
        </c:spPr>
      </c:pivotFmt>
      <c:pivotFmt>
        <c:idx val="44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2"/>
        <c:spPr>
          <a:solidFill>
            <a:schemeClr val="accent1"/>
          </a:solidFill>
          <a:ln w="25400">
            <a:solidFill>
              <a:schemeClr val="lt1"/>
            </a:solidFill>
          </a:ln>
          <a:effectLst/>
          <a:sp3d contourW="25400">
            <a:contourClr>
              <a:schemeClr val="lt1"/>
            </a:contourClr>
          </a:sp3d>
        </c:spPr>
      </c:pivotFmt>
      <c:pivotFmt>
        <c:idx val="443"/>
        <c:spPr>
          <a:solidFill>
            <a:schemeClr val="accent1"/>
          </a:solidFill>
          <a:ln w="25400">
            <a:solidFill>
              <a:schemeClr val="lt1"/>
            </a:solidFill>
          </a:ln>
          <a:effectLst/>
          <a:sp3d contourW="25400">
            <a:contourClr>
              <a:schemeClr val="lt1"/>
            </a:contourClr>
          </a:sp3d>
        </c:spPr>
      </c:pivotFmt>
      <c:pivotFmt>
        <c:idx val="444"/>
        <c:spPr>
          <a:solidFill>
            <a:schemeClr val="accent1"/>
          </a:solidFill>
          <a:ln w="25400">
            <a:solidFill>
              <a:schemeClr val="lt1"/>
            </a:solidFill>
          </a:ln>
          <a:effectLst/>
          <a:sp3d contourW="25400">
            <a:contourClr>
              <a:schemeClr val="lt1"/>
            </a:contourClr>
          </a:sp3d>
        </c:spPr>
      </c:pivotFmt>
      <c:pivotFmt>
        <c:idx val="445"/>
        <c:spPr>
          <a:solidFill>
            <a:schemeClr val="accent1"/>
          </a:solidFill>
          <a:ln w="25400">
            <a:solidFill>
              <a:schemeClr val="lt1"/>
            </a:solidFill>
          </a:ln>
          <a:effectLst/>
          <a:sp3d contourW="25400">
            <a:contourClr>
              <a:schemeClr val="lt1"/>
            </a:contourClr>
          </a:sp3d>
        </c:spPr>
      </c:pivotFmt>
      <c:pivotFmt>
        <c:idx val="446"/>
        <c:spPr>
          <a:solidFill>
            <a:schemeClr val="accent1"/>
          </a:solidFill>
          <a:ln w="25400">
            <a:solidFill>
              <a:schemeClr val="lt1"/>
            </a:solidFill>
          </a:ln>
          <a:effectLst/>
          <a:sp3d contourW="25400">
            <a:contourClr>
              <a:schemeClr val="lt1"/>
            </a:contourClr>
          </a:sp3d>
        </c:spPr>
      </c:pivotFmt>
      <c:pivotFmt>
        <c:idx val="447"/>
        <c:spPr>
          <a:solidFill>
            <a:schemeClr val="accent1"/>
          </a:solidFill>
          <a:ln w="25400">
            <a:solidFill>
              <a:schemeClr val="lt1"/>
            </a:solidFill>
          </a:ln>
          <a:effectLst/>
          <a:sp3d contourW="25400">
            <a:contourClr>
              <a:schemeClr val="lt1"/>
            </a:contourClr>
          </a:sp3d>
        </c:spPr>
      </c:pivotFmt>
      <c:pivotFmt>
        <c:idx val="448"/>
        <c:spPr>
          <a:solidFill>
            <a:schemeClr val="accent1"/>
          </a:solidFill>
          <a:ln w="25400">
            <a:solidFill>
              <a:schemeClr val="lt1"/>
            </a:solidFill>
          </a:ln>
          <a:effectLst/>
          <a:sp3d contourW="25400">
            <a:contourClr>
              <a:schemeClr val="lt1"/>
            </a:contourClr>
          </a:sp3d>
        </c:spPr>
      </c:pivotFmt>
      <c:pivotFmt>
        <c:idx val="449"/>
        <c:spPr>
          <a:solidFill>
            <a:schemeClr val="accent1"/>
          </a:solidFill>
          <a:ln w="25400">
            <a:solidFill>
              <a:schemeClr val="lt1"/>
            </a:solidFill>
          </a:ln>
          <a:effectLst/>
          <a:sp3d contourW="25400">
            <a:contourClr>
              <a:schemeClr val="lt1"/>
            </a:contourClr>
          </a:sp3d>
        </c:spPr>
      </c:pivotFmt>
      <c:pivotFmt>
        <c:idx val="45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1"/>
        <c:spPr>
          <a:solidFill>
            <a:schemeClr val="accent1"/>
          </a:solidFill>
          <a:ln w="25400">
            <a:solidFill>
              <a:schemeClr val="lt1"/>
            </a:solidFill>
          </a:ln>
          <a:effectLst/>
          <a:sp3d contourW="25400">
            <a:contourClr>
              <a:schemeClr val="lt1"/>
            </a:contourClr>
          </a:sp3d>
        </c:spPr>
      </c:pivotFmt>
      <c:pivotFmt>
        <c:idx val="452"/>
        <c:spPr>
          <a:solidFill>
            <a:schemeClr val="accent1"/>
          </a:solidFill>
          <a:ln w="25400">
            <a:solidFill>
              <a:schemeClr val="lt1"/>
            </a:solidFill>
          </a:ln>
          <a:effectLst/>
          <a:sp3d contourW="25400">
            <a:contourClr>
              <a:schemeClr val="lt1"/>
            </a:contourClr>
          </a:sp3d>
        </c:spPr>
      </c:pivotFmt>
      <c:pivotFmt>
        <c:idx val="453"/>
        <c:spPr>
          <a:solidFill>
            <a:schemeClr val="accent1"/>
          </a:solidFill>
          <a:ln w="25400">
            <a:solidFill>
              <a:schemeClr val="lt1"/>
            </a:solidFill>
          </a:ln>
          <a:effectLst/>
          <a:sp3d contourW="25400">
            <a:contourClr>
              <a:schemeClr val="lt1"/>
            </a:contourClr>
          </a:sp3d>
        </c:spPr>
      </c:pivotFmt>
      <c:pivotFmt>
        <c:idx val="454"/>
        <c:spPr>
          <a:solidFill>
            <a:schemeClr val="accent1"/>
          </a:solidFill>
          <a:ln w="25400">
            <a:solidFill>
              <a:schemeClr val="lt1"/>
            </a:solidFill>
          </a:ln>
          <a:effectLst/>
          <a:sp3d contourW="25400">
            <a:contourClr>
              <a:schemeClr val="lt1"/>
            </a:contourClr>
          </a:sp3d>
        </c:spPr>
      </c:pivotFmt>
      <c:pivotFmt>
        <c:idx val="455"/>
        <c:spPr>
          <a:solidFill>
            <a:schemeClr val="accent1"/>
          </a:solidFill>
          <a:ln w="25400">
            <a:solidFill>
              <a:schemeClr val="lt1"/>
            </a:solidFill>
          </a:ln>
          <a:effectLst/>
          <a:sp3d contourW="25400">
            <a:contourClr>
              <a:schemeClr val="lt1"/>
            </a:contourClr>
          </a:sp3d>
        </c:spPr>
      </c:pivotFmt>
      <c:pivotFmt>
        <c:idx val="456"/>
        <c:spPr>
          <a:solidFill>
            <a:schemeClr val="accent1"/>
          </a:solidFill>
          <a:ln w="25400">
            <a:solidFill>
              <a:schemeClr val="lt1"/>
            </a:solidFill>
          </a:ln>
          <a:effectLst/>
          <a:sp3d contourW="25400">
            <a:contourClr>
              <a:schemeClr val="lt1"/>
            </a:contourClr>
          </a:sp3d>
        </c:spPr>
      </c:pivotFmt>
      <c:pivotFmt>
        <c:idx val="457"/>
        <c:spPr>
          <a:solidFill>
            <a:schemeClr val="accent1"/>
          </a:solidFill>
          <a:ln w="25400">
            <a:solidFill>
              <a:schemeClr val="lt1"/>
            </a:solidFill>
          </a:ln>
          <a:effectLst/>
          <a:sp3d contourW="25400">
            <a:contourClr>
              <a:schemeClr val="lt1"/>
            </a:contourClr>
          </a:sp3d>
        </c:spPr>
      </c:pivotFmt>
      <c:pivotFmt>
        <c:idx val="458"/>
        <c:spPr>
          <a:solidFill>
            <a:schemeClr val="accent1"/>
          </a:solidFill>
          <a:ln w="25400">
            <a:solidFill>
              <a:schemeClr val="lt1"/>
            </a:solidFill>
          </a:ln>
          <a:effectLst/>
          <a:sp3d contourW="25400">
            <a:contourClr>
              <a:schemeClr val="lt1"/>
            </a:contourClr>
          </a:sp3d>
        </c:spPr>
      </c:pivotFmt>
      <c:pivotFmt>
        <c:idx val="4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0"/>
        <c:spPr>
          <a:solidFill>
            <a:schemeClr val="accent1"/>
          </a:solidFill>
          <a:ln w="25400">
            <a:solidFill>
              <a:schemeClr val="lt1"/>
            </a:solidFill>
          </a:ln>
          <a:effectLst/>
          <a:sp3d contourW="25400">
            <a:contourClr>
              <a:schemeClr val="lt1"/>
            </a:contourClr>
          </a:sp3d>
        </c:spPr>
      </c:pivotFmt>
      <c:pivotFmt>
        <c:idx val="461"/>
        <c:spPr>
          <a:solidFill>
            <a:schemeClr val="accent1"/>
          </a:solidFill>
          <a:ln w="25400">
            <a:solidFill>
              <a:schemeClr val="lt1"/>
            </a:solidFill>
          </a:ln>
          <a:effectLst/>
          <a:sp3d contourW="25400">
            <a:contourClr>
              <a:schemeClr val="lt1"/>
            </a:contourClr>
          </a:sp3d>
        </c:spPr>
      </c:pivotFmt>
      <c:pivotFmt>
        <c:idx val="462"/>
        <c:spPr>
          <a:solidFill>
            <a:schemeClr val="accent1"/>
          </a:solidFill>
          <a:ln w="25400">
            <a:solidFill>
              <a:schemeClr val="lt1"/>
            </a:solidFill>
          </a:ln>
          <a:effectLst/>
          <a:sp3d contourW="25400">
            <a:contourClr>
              <a:schemeClr val="lt1"/>
            </a:contourClr>
          </a:sp3d>
        </c:spPr>
      </c:pivotFmt>
      <c:pivotFmt>
        <c:idx val="463"/>
        <c:spPr>
          <a:solidFill>
            <a:schemeClr val="accent1"/>
          </a:solidFill>
          <a:ln w="25400">
            <a:solidFill>
              <a:schemeClr val="lt1"/>
            </a:solidFill>
          </a:ln>
          <a:effectLst/>
          <a:sp3d contourW="25400">
            <a:contourClr>
              <a:schemeClr val="lt1"/>
            </a:contourClr>
          </a:sp3d>
        </c:spPr>
      </c:pivotFmt>
      <c:pivotFmt>
        <c:idx val="464"/>
        <c:spPr>
          <a:solidFill>
            <a:schemeClr val="accent1"/>
          </a:solidFill>
          <a:ln w="25400">
            <a:solidFill>
              <a:schemeClr val="lt1"/>
            </a:solidFill>
          </a:ln>
          <a:effectLst/>
          <a:sp3d contourW="25400">
            <a:contourClr>
              <a:schemeClr val="lt1"/>
            </a:contourClr>
          </a:sp3d>
        </c:spPr>
      </c:pivotFmt>
      <c:pivotFmt>
        <c:idx val="465"/>
        <c:spPr>
          <a:solidFill>
            <a:schemeClr val="accent1"/>
          </a:solidFill>
          <a:ln w="25400">
            <a:solidFill>
              <a:schemeClr val="lt1"/>
            </a:solidFill>
          </a:ln>
          <a:effectLst/>
          <a:sp3d contourW="25400">
            <a:contourClr>
              <a:schemeClr val="lt1"/>
            </a:contourClr>
          </a:sp3d>
        </c:spPr>
      </c:pivotFmt>
      <c:pivotFmt>
        <c:idx val="466"/>
        <c:spPr>
          <a:solidFill>
            <a:schemeClr val="accent1"/>
          </a:solidFill>
          <a:ln w="25400">
            <a:solidFill>
              <a:schemeClr val="lt1"/>
            </a:solidFill>
          </a:ln>
          <a:effectLst/>
          <a:sp3d contourW="25400">
            <a:contourClr>
              <a:schemeClr val="lt1"/>
            </a:contourClr>
          </a:sp3d>
        </c:spPr>
      </c:pivotFmt>
      <c:pivotFmt>
        <c:idx val="467"/>
        <c:spPr>
          <a:solidFill>
            <a:schemeClr val="accent1"/>
          </a:solidFill>
          <a:ln w="25400">
            <a:solidFill>
              <a:schemeClr val="lt1"/>
            </a:solidFill>
          </a:ln>
          <a:effectLst/>
          <a:sp3d contourW="25400">
            <a:contourClr>
              <a:schemeClr val="lt1"/>
            </a:contourClr>
          </a:sp3d>
        </c:spPr>
      </c:pivotFmt>
      <c:pivotFmt>
        <c:idx val="46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9"/>
        <c:spPr>
          <a:solidFill>
            <a:schemeClr val="accent1"/>
          </a:solidFill>
          <a:ln w="25400">
            <a:solidFill>
              <a:schemeClr val="lt1"/>
            </a:solidFill>
          </a:ln>
          <a:effectLst/>
          <a:sp3d contourW="25400">
            <a:contourClr>
              <a:schemeClr val="lt1"/>
            </a:contourClr>
          </a:sp3d>
        </c:spPr>
      </c:pivotFmt>
      <c:pivotFmt>
        <c:idx val="470"/>
        <c:spPr>
          <a:solidFill>
            <a:schemeClr val="accent1"/>
          </a:solidFill>
          <a:ln w="25400">
            <a:solidFill>
              <a:schemeClr val="lt1"/>
            </a:solidFill>
          </a:ln>
          <a:effectLst/>
          <a:sp3d contourW="25400">
            <a:contourClr>
              <a:schemeClr val="lt1"/>
            </a:contourClr>
          </a:sp3d>
        </c:spPr>
      </c:pivotFmt>
      <c:pivotFmt>
        <c:idx val="471"/>
        <c:spPr>
          <a:solidFill>
            <a:schemeClr val="accent1"/>
          </a:solidFill>
          <a:ln w="25400">
            <a:solidFill>
              <a:schemeClr val="lt1"/>
            </a:solidFill>
          </a:ln>
          <a:effectLst/>
          <a:sp3d contourW="25400">
            <a:contourClr>
              <a:schemeClr val="lt1"/>
            </a:contourClr>
          </a:sp3d>
        </c:spPr>
      </c:pivotFmt>
      <c:pivotFmt>
        <c:idx val="472"/>
        <c:spPr>
          <a:solidFill>
            <a:schemeClr val="accent1"/>
          </a:solidFill>
          <a:ln w="25400">
            <a:solidFill>
              <a:schemeClr val="lt1"/>
            </a:solidFill>
          </a:ln>
          <a:effectLst/>
          <a:sp3d contourW="25400">
            <a:contourClr>
              <a:schemeClr val="lt1"/>
            </a:contourClr>
          </a:sp3d>
        </c:spPr>
      </c:pivotFmt>
      <c:pivotFmt>
        <c:idx val="473"/>
        <c:spPr>
          <a:solidFill>
            <a:schemeClr val="accent1"/>
          </a:solidFill>
          <a:ln w="25400">
            <a:solidFill>
              <a:schemeClr val="lt1"/>
            </a:solidFill>
          </a:ln>
          <a:effectLst/>
          <a:sp3d contourW="25400">
            <a:contourClr>
              <a:schemeClr val="lt1"/>
            </a:contourClr>
          </a:sp3d>
        </c:spPr>
      </c:pivotFmt>
      <c:pivotFmt>
        <c:idx val="474"/>
        <c:spPr>
          <a:solidFill>
            <a:schemeClr val="accent1"/>
          </a:solidFill>
          <a:ln w="25400">
            <a:solidFill>
              <a:schemeClr val="lt1"/>
            </a:solidFill>
          </a:ln>
          <a:effectLst/>
          <a:sp3d contourW="25400">
            <a:contourClr>
              <a:schemeClr val="lt1"/>
            </a:contourClr>
          </a:sp3d>
        </c:spPr>
      </c:pivotFmt>
      <c:pivotFmt>
        <c:idx val="475"/>
        <c:spPr>
          <a:solidFill>
            <a:schemeClr val="accent1"/>
          </a:solidFill>
          <a:ln w="25400">
            <a:solidFill>
              <a:schemeClr val="lt1"/>
            </a:solidFill>
          </a:ln>
          <a:effectLst/>
          <a:sp3d contourW="25400">
            <a:contourClr>
              <a:schemeClr val="lt1"/>
            </a:contourClr>
          </a:sp3d>
        </c:spPr>
      </c:pivotFmt>
      <c:pivotFmt>
        <c:idx val="476"/>
        <c:spPr>
          <a:solidFill>
            <a:schemeClr val="accent1"/>
          </a:solidFill>
          <a:ln w="25400">
            <a:solidFill>
              <a:schemeClr val="lt1"/>
            </a:solidFill>
          </a:ln>
          <a:effectLst/>
          <a:sp3d contourW="25400">
            <a:contourClr>
              <a:schemeClr val="lt1"/>
            </a:contourClr>
          </a:sp3d>
        </c:spPr>
      </c:pivotFmt>
      <c:pivotFmt>
        <c:idx val="4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8"/>
        <c:spPr>
          <a:solidFill>
            <a:schemeClr val="accent1"/>
          </a:solidFill>
          <a:ln w="25400">
            <a:solidFill>
              <a:schemeClr val="lt1"/>
            </a:solidFill>
          </a:ln>
          <a:effectLst/>
          <a:sp3d contourW="25400">
            <a:contourClr>
              <a:schemeClr val="lt1"/>
            </a:contourClr>
          </a:sp3d>
        </c:spPr>
      </c:pivotFmt>
      <c:pivotFmt>
        <c:idx val="479"/>
        <c:spPr>
          <a:solidFill>
            <a:schemeClr val="accent1"/>
          </a:solidFill>
          <a:ln w="25400">
            <a:solidFill>
              <a:schemeClr val="lt1"/>
            </a:solidFill>
          </a:ln>
          <a:effectLst/>
          <a:sp3d contourW="25400">
            <a:contourClr>
              <a:schemeClr val="lt1"/>
            </a:contourClr>
          </a:sp3d>
        </c:spPr>
      </c:pivotFmt>
      <c:pivotFmt>
        <c:idx val="480"/>
        <c:spPr>
          <a:solidFill>
            <a:schemeClr val="accent1"/>
          </a:solidFill>
          <a:ln w="25400">
            <a:solidFill>
              <a:schemeClr val="lt1"/>
            </a:solidFill>
          </a:ln>
          <a:effectLst/>
          <a:sp3d contourW="25400">
            <a:contourClr>
              <a:schemeClr val="lt1"/>
            </a:contourClr>
          </a:sp3d>
        </c:spPr>
      </c:pivotFmt>
      <c:pivotFmt>
        <c:idx val="481"/>
        <c:spPr>
          <a:solidFill>
            <a:schemeClr val="accent1"/>
          </a:solidFill>
          <a:ln w="25400">
            <a:solidFill>
              <a:schemeClr val="lt1"/>
            </a:solidFill>
          </a:ln>
          <a:effectLst/>
          <a:sp3d contourW="25400">
            <a:contourClr>
              <a:schemeClr val="lt1"/>
            </a:contourClr>
          </a:sp3d>
        </c:spPr>
      </c:pivotFmt>
      <c:pivotFmt>
        <c:idx val="482"/>
        <c:spPr>
          <a:solidFill>
            <a:schemeClr val="accent1"/>
          </a:solidFill>
          <a:ln w="25400">
            <a:solidFill>
              <a:schemeClr val="lt1"/>
            </a:solidFill>
          </a:ln>
          <a:effectLst/>
          <a:sp3d contourW="25400">
            <a:contourClr>
              <a:schemeClr val="lt1"/>
            </a:contourClr>
          </a:sp3d>
        </c:spPr>
      </c:pivotFmt>
      <c:pivotFmt>
        <c:idx val="483"/>
        <c:spPr>
          <a:solidFill>
            <a:schemeClr val="accent1"/>
          </a:solidFill>
          <a:ln w="25400">
            <a:solidFill>
              <a:schemeClr val="lt1"/>
            </a:solidFill>
          </a:ln>
          <a:effectLst/>
          <a:sp3d contourW="25400">
            <a:contourClr>
              <a:schemeClr val="lt1"/>
            </a:contourClr>
          </a:sp3d>
        </c:spPr>
      </c:pivotFmt>
      <c:pivotFmt>
        <c:idx val="484"/>
        <c:spPr>
          <a:solidFill>
            <a:schemeClr val="accent1"/>
          </a:solidFill>
          <a:ln w="25400">
            <a:solidFill>
              <a:schemeClr val="lt1"/>
            </a:solidFill>
          </a:ln>
          <a:effectLst/>
          <a:sp3d contourW="25400">
            <a:contourClr>
              <a:schemeClr val="lt1"/>
            </a:contourClr>
          </a:sp3d>
        </c:spPr>
      </c:pivotFmt>
      <c:pivotFmt>
        <c:idx val="485"/>
        <c:spPr>
          <a:solidFill>
            <a:schemeClr val="accent1"/>
          </a:solidFill>
          <a:ln w="25400">
            <a:solidFill>
              <a:schemeClr val="lt1"/>
            </a:solidFill>
          </a:ln>
          <a:effectLst/>
          <a:sp3d contourW="25400">
            <a:contourClr>
              <a:schemeClr val="lt1"/>
            </a:contourClr>
          </a:sp3d>
        </c:spPr>
      </c:pivotFmt>
      <c:pivotFmt>
        <c:idx val="48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7"/>
        <c:spPr>
          <a:solidFill>
            <a:schemeClr val="accent1"/>
          </a:solidFill>
          <a:ln w="25400">
            <a:solidFill>
              <a:schemeClr val="lt1"/>
            </a:solidFill>
          </a:ln>
          <a:effectLst/>
          <a:sp3d contourW="25400">
            <a:contourClr>
              <a:schemeClr val="lt1"/>
            </a:contourClr>
          </a:sp3d>
        </c:spPr>
      </c:pivotFmt>
      <c:pivotFmt>
        <c:idx val="488"/>
        <c:spPr>
          <a:solidFill>
            <a:schemeClr val="accent1"/>
          </a:solidFill>
          <a:ln w="25400">
            <a:solidFill>
              <a:schemeClr val="lt1"/>
            </a:solidFill>
          </a:ln>
          <a:effectLst/>
          <a:sp3d contourW="25400">
            <a:contourClr>
              <a:schemeClr val="lt1"/>
            </a:contourClr>
          </a:sp3d>
        </c:spPr>
      </c:pivotFmt>
      <c:pivotFmt>
        <c:idx val="489"/>
        <c:spPr>
          <a:solidFill>
            <a:schemeClr val="accent1"/>
          </a:solidFill>
          <a:ln w="25400">
            <a:solidFill>
              <a:schemeClr val="lt1"/>
            </a:solidFill>
          </a:ln>
          <a:effectLst/>
          <a:sp3d contourW="25400">
            <a:contourClr>
              <a:schemeClr val="lt1"/>
            </a:contourClr>
          </a:sp3d>
        </c:spPr>
      </c:pivotFmt>
      <c:pivotFmt>
        <c:idx val="490"/>
        <c:spPr>
          <a:solidFill>
            <a:schemeClr val="accent1"/>
          </a:solidFill>
          <a:ln w="25400">
            <a:solidFill>
              <a:schemeClr val="lt1"/>
            </a:solidFill>
          </a:ln>
          <a:effectLst/>
          <a:sp3d contourW="25400">
            <a:contourClr>
              <a:schemeClr val="lt1"/>
            </a:contourClr>
          </a:sp3d>
        </c:spPr>
      </c:pivotFmt>
      <c:pivotFmt>
        <c:idx val="491"/>
        <c:spPr>
          <a:solidFill>
            <a:schemeClr val="accent1"/>
          </a:solidFill>
          <a:ln w="25400">
            <a:solidFill>
              <a:schemeClr val="lt1"/>
            </a:solidFill>
          </a:ln>
          <a:effectLst/>
          <a:sp3d contourW="25400">
            <a:contourClr>
              <a:schemeClr val="lt1"/>
            </a:contourClr>
          </a:sp3d>
        </c:spPr>
      </c:pivotFmt>
      <c:pivotFmt>
        <c:idx val="492"/>
        <c:spPr>
          <a:solidFill>
            <a:schemeClr val="accent1"/>
          </a:solidFill>
          <a:ln w="25400">
            <a:solidFill>
              <a:schemeClr val="lt1"/>
            </a:solidFill>
          </a:ln>
          <a:effectLst/>
          <a:sp3d contourW="25400">
            <a:contourClr>
              <a:schemeClr val="lt1"/>
            </a:contourClr>
          </a:sp3d>
        </c:spPr>
      </c:pivotFmt>
      <c:pivotFmt>
        <c:idx val="493"/>
        <c:spPr>
          <a:solidFill>
            <a:schemeClr val="accent1"/>
          </a:solidFill>
          <a:ln w="25400">
            <a:solidFill>
              <a:schemeClr val="lt1"/>
            </a:solidFill>
          </a:ln>
          <a:effectLst/>
          <a:sp3d contourW="25400">
            <a:contourClr>
              <a:schemeClr val="lt1"/>
            </a:contourClr>
          </a:sp3d>
        </c:spPr>
      </c:pivotFmt>
      <c:pivotFmt>
        <c:idx val="494"/>
        <c:spPr>
          <a:solidFill>
            <a:schemeClr val="accent1"/>
          </a:solidFill>
          <a:ln w="25400">
            <a:solidFill>
              <a:schemeClr val="lt1"/>
            </a:solidFill>
          </a:ln>
          <a:effectLst/>
          <a:sp3d contourW="25400">
            <a:contourClr>
              <a:schemeClr val="lt1"/>
            </a:contourClr>
          </a:sp3d>
        </c:spPr>
      </c:pivotFmt>
      <c:pivotFmt>
        <c:idx val="49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6"/>
        <c:spPr>
          <a:solidFill>
            <a:schemeClr val="accent1"/>
          </a:solidFill>
          <a:ln w="25400">
            <a:solidFill>
              <a:schemeClr val="lt1"/>
            </a:solidFill>
          </a:ln>
          <a:effectLst/>
          <a:sp3d contourW="25400">
            <a:contourClr>
              <a:schemeClr val="lt1"/>
            </a:contourClr>
          </a:sp3d>
        </c:spPr>
      </c:pivotFmt>
      <c:pivotFmt>
        <c:idx val="497"/>
        <c:spPr>
          <a:solidFill>
            <a:schemeClr val="accent1"/>
          </a:solidFill>
          <a:ln w="25400">
            <a:solidFill>
              <a:schemeClr val="lt1"/>
            </a:solidFill>
          </a:ln>
          <a:effectLst/>
          <a:sp3d contourW="25400">
            <a:contourClr>
              <a:schemeClr val="lt1"/>
            </a:contourClr>
          </a:sp3d>
        </c:spPr>
      </c:pivotFmt>
      <c:pivotFmt>
        <c:idx val="498"/>
        <c:spPr>
          <a:solidFill>
            <a:schemeClr val="accent1"/>
          </a:solidFill>
          <a:ln w="25400">
            <a:solidFill>
              <a:schemeClr val="lt1"/>
            </a:solidFill>
          </a:ln>
          <a:effectLst/>
          <a:sp3d contourW="25400">
            <a:contourClr>
              <a:schemeClr val="lt1"/>
            </a:contourClr>
          </a:sp3d>
        </c:spPr>
      </c:pivotFmt>
      <c:pivotFmt>
        <c:idx val="499"/>
        <c:spPr>
          <a:solidFill>
            <a:schemeClr val="accent1"/>
          </a:solidFill>
          <a:ln w="25400">
            <a:solidFill>
              <a:schemeClr val="lt1"/>
            </a:solidFill>
          </a:ln>
          <a:effectLst/>
          <a:sp3d contourW="25400">
            <a:contourClr>
              <a:schemeClr val="lt1"/>
            </a:contourClr>
          </a:sp3d>
        </c:spPr>
      </c:pivotFmt>
      <c:pivotFmt>
        <c:idx val="500"/>
        <c:spPr>
          <a:solidFill>
            <a:schemeClr val="accent1"/>
          </a:solidFill>
          <a:ln w="25400">
            <a:solidFill>
              <a:schemeClr val="lt1"/>
            </a:solidFill>
          </a:ln>
          <a:effectLst/>
          <a:sp3d contourW="25400">
            <a:contourClr>
              <a:schemeClr val="lt1"/>
            </a:contourClr>
          </a:sp3d>
        </c:spPr>
      </c:pivotFmt>
      <c:pivotFmt>
        <c:idx val="501"/>
        <c:spPr>
          <a:solidFill>
            <a:schemeClr val="accent1"/>
          </a:solidFill>
          <a:ln w="25400">
            <a:solidFill>
              <a:schemeClr val="lt1"/>
            </a:solidFill>
          </a:ln>
          <a:effectLst/>
          <a:sp3d contourW="25400">
            <a:contourClr>
              <a:schemeClr val="lt1"/>
            </a:contourClr>
          </a:sp3d>
        </c:spPr>
      </c:pivotFmt>
      <c:pivotFmt>
        <c:idx val="502"/>
        <c:spPr>
          <a:solidFill>
            <a:schemeClr val="accent1"/>
          </a:solidFill>
          <a:ln w="25400">
            <a:solidFill>
              <a:schemeClr val="lt1"/>
            </a:solidFill>
          </a:ln>
          <a:effectLst/>
          <a:sp3d contourW="25400">
            <a:contourClr>
              <a:schemeClr val="lt1"/>
            </a:contourClr>
          </a:sp3d>
        </c:spPr>
      </c:pivotFmt>
      <c:pivotFmt>
        <c:idx val="503"/>
        <c:spPr>
          <a:solidFill>
            <a:schemeClr val="accent1"/>
          </a:solidFill>
          <a:ln w="25400">
            <a:solidFill>
              <a:schemeClr val="lt1"/>
            </a:solidFill>
          </a:ln>
          <a:effectLst/>
          <a:sp3d contourW="25400">
            <a:contourClr>
              <a:schemeClr val="lt1"/>
            </a:contourClr>
          </a:sp3d>
        </c:spPr>
      </c:pivotFmt>
      <c:pivotFmt>
        <c:idx val="5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5"/>
        <c:spPr>
          <a:solidFill>
            <a:schemeClr val="accent1"/>
          </a:solidFill>
          <a:ln w="25400">
            <a:solidFill>
              <a:schemeClr val="lt1"/>
            </a:solidFill>
          </a:ln>
          <a:effectLst/>
          <a:sp3d contourW="25400">
            <a:contourClr>
              <a:schemeClr val="lt1"/>
            </a:contourClr>
          </a:sp3d>
        </c:spPr>
      </c:pivotFmt>
      <c:pivotFmt>
        <c:idx val="506"/>
        <c:spPr>
          <a:solidFill>
            <a:schemeClr val="accent1"/>
          </a:solidFill>
          <a:ln w="25400">
            <a:solidFill>
              <a:schemeClr val="lt1"/>
            </a:solidFill>
          </a:ln>
          <a:effectLst/>
          <a:sp3d contourW="25400">
            <a:contourClr>
              <a:schemeClr val="lt1"/>
            </a:contourClr>
          </a:sp3d>
        </c:spPr>
      </c:pivotFmt>
      <c:pivotFmt>
        <c:idx val="507"/>
        <c:spPr>
          <a:solidFill>
            <a:schemeClr val="accent1"/>
          </a:solidFill>
          <a:ln w="25400">
            <a:solidFill>
              <a:schemeClr val="lt1"/>
            </a:solidFill>
          </a:ln>
          <a:effectLst/>
          <a:sp3d contourW="25400">
            <a:contourClr>
              <a:schemeClr val="lt1"/>
            </a:contourClr>
          </a:sp3d>
        </c:spPr>
      </c:pivotFmt>
      <c:pivotFmt>
        <c:idx val="508"/>
        <c:spPr>
          <a:solidFill>
            <a:schemeClr val="accent1"/>
          </a:solidFill>
          <a:ln w="25400">
            <a:solidFill>
              <a:schemeClr val="lt1"/>
            </a:solidFill>
          </a:ln>
          <a:effectLst/>
          <a:sp3d contourW="25400">
            <a:contourClr>
              <a:schemeClr val="lt1"/>
            </a:contourClr>
          </a:sp3d>
        </c:spPr>
      </c:pivotFmt>
      <c:pivotFmt>
        <c:idx val="509"/>
        <c:spPr>
          <a:solidFill>
            <a:schemeClr val="accent1"/>
          </a:solidFill>
          <a:ln w="25400">
            <a:solidFill>
              <a:schemeClr val="lt1"/>
            </a:solidFill>
          </a:ln>
          <a:effectLst/>
          <a:sp3d contourW="25400">
            <a:contourClr>
              <a:schemeClr val="lt1"/>
            </a:contourClr>
          </a:sp3d>
        </c:spPr>
      </c:pivotFmt>
      <c:pivotFmt>
        <c:idx val="510"/>
        <c:spPr>
          <a:solidFill>
            <a:schemeClr val="accent1"/>
          </a:solidFill>
          <a:ln w="25400">
            <a:solidFill>
              <a:schemeClr val="lt1"/>
            </a:solidFill>
          </a:ln>
          <a:effectLst/>
          <a:sp3d contourW="25400">
            <a:contourClr>
              <a:schemeClr val="lt1"/>
            </a:contourClr>
          </a:sp3d>
        </c:spPr>
      </c:pivotFmt>
      <c:pivotFmt>
        <c:idx val="511"/>
        <c:spPr>
          <a:solidFill>
            <a:schemeClr val="accent1"/>
          </a:solidFill>
          <a:ln w="25400">
            <a:solidFill>
              <a:schemeClr val="lt1"/>
            </a:solidFill>
          </a:ln>
          <a:effectLst/>
          <a:sp3d contourW="25400">
            <a:contourClr>
              <a:schemeClr val="lt1"/>
            </a:contourClr>
          </a:sp3d>
        </c:spPr>
      </c:pivotFmt>
      <c:pivotFmt>
        <c:idx val="512"/>
        <c:spPr>
          <a:solidFill>
            <a:schemeClr val="accent1"/>
          </a:solidFill>
          <a:ln w="25400">
            <a:solidFill>
              <a:schemeClr val="lt1"/>
            </a:solidFill>
          </a:ln>
          <a:effectLst/>
          <a:sp3d contourW="25400">
            <a:contourClr>
              <a:schemeClr val="lt1"/>
            </a:contourClr>
          </a:sp3d>
        </c:spPr>
      </c:pivotFmt>
      <c:pivotFmt>
        <c:idx val="51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4"/>
        <c:spPr>
          <a:solidFill>
            <a:schemeClr val="accent1"/>
          </a:solidFill>
          <a:ln w="25400">
            <a:solidFill>
              <a:schemeClr val="lt1"/>
            </a:solidFill>
          </a:ln>
          <a:effectLst/>
          <a:sp3d contourW="25400">
            <a:contourClr>
              <a:schemeClr val="lt1"/>
            </a:contourClr>
          </a:sp3d>
        </c:spPr>
      </c:pivotFmt>
      <c:pivotFmt>
        <c:idx val="515"/>
        <c:spPr>
          <a:solidFill>
            <a:schemeClr val="accent1"/>
          </a:solidFill>
          <a:ln w="25400">
            <a:solidFill>
              <a:schemeClr val="lt1"/>
            </a:solidFill>
          </a:ln>
          <a:effectLst/>
          <a:sp3d contourW="25400">
            <a:contourClr>
              <a:schemeClr val="lt1"/>
            </a:contourClr>
          </a:sp3d>
        </c:spPr>
      </c:pivotFmt>
      <c:pivotFmt>
        <c:idx val="516"/>
        <c:spPr>
          <a:solidFill>
            <a:schemeClr val="accent1"/>
          </a:solidFill>
          <a:ln w="25400">
            <a:solidFill>
              <a:schemeClr val="lt1"/>
            </a:solidFill>
          </a:ln>
          <a:effectLst/>
          <a:sp3d contourW="25400">
            <a:contourClr>
              <a:schemeClr val="lt1"/>
            </a:contourClr>
          </a:sp3d>
        </c:spPr>
      </c:pivotFmt>
      <c:pivotFmt>
        <c:idx val="517"/>
        <c:spPr>
          <a:solidFill>
            <a:schemeClr val="accent1"/>
          </a:solidFill>
          <a:ln w="25400">
            <a:solidFill>
              <a:schemeClr val="lt1"/>
            </a:solidFill>
          </a:ln>
          <a:effectLst/>
          <a:sp3d contourW="25400">
            <a:contourClr>
              <a:schemeClr val="lt1"/>
            </a:contourClr>
          </a:sp3d>
        </c:spPr>
      </c:pivotFmt>
      <c:pivotFmt>
        <c:idx val="518"/>
        <c:spPr>
          <a:solidFill>
            <a:schemeClr val="accent1"/>
          </a:solidFill>
          <a:ln w="25400">
            <a:solidFill>
              <a:schemeClr val="lt1"/>
            </a:solidFill>
          </a:ln>
          <a:effectLst/>
          <a:sp3d contourW="25400">
            <a:contourClr>
              <a:schemeClr val="lt1"/>
            </a:contourClr>
          </a:sp3d>
        </c:spPr>
      </c:pivotFmt>
      <c:pivotFmt>
        <c:idx val="519"/>
        <c:spPr>
          <a:solidFill>
            <a:schemeClr val="accent1"/>
          </a:solidFill>
          <a:ln w="25400">
            <a:solidFill>
              <a:schemeClr val="lt1"/>
            </a:solidFill>
          </a:ln>
          <a:effectLst/>
          <a:sp3d contourW="25400">
            <a:contourClr>
              <a:schemeClr val="lt1"/>
            </a:contourClr>
          </a:sp3d>
        </c:spPr>
      </c:pivotFmt>
      <c:pivotFmt>
        <c:idx val="520"/>
        <c:spPr>
          <a:solidFill>
            <a:schemeClr val="accent1"/>
          </a:solidFill>
          <a:ln w="25400">
            <a:solidFill>
              <a:schemeClr val="lt1"/>
            </a:solidFill>
          </a:ln>
          <a:effectLst/>
          <a:sp3d contourW="25400">
            <a:contourClr>
              <a:schemeClr val="lt1"/>
            </a:contourClr>
          </a:sp3d>
        </c:spPr>
      </c:pivotFmt>
      <c:pivotFmt>
        <c:idx val="521"/>
        <c:spPr>
          <a:solidFill>
            <a:schemeClr val="accent1"/>
          </a:solidFill>
          <a:ln w="25400">
            <a:solidFill>
              <a:schemeClr val="lt1"/>
            </a:solidFill>
          </a:ln>
          <a:effectLst/>
          <a:sp3d contourW="25400">
            <a:contourClr>
              <a:schemeClr val="lt1"/>
            </a:contourClr>
          </a:sp3d>
        </c:spPr>
      </c:pivotFmt>
      <c:pivotFmt>
        <c:idx val="52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3"/>
        <c:spPr>
          <a:solidFill>
            <a:schemeClr val="accent1"/>
          </a:solidFill>
          <a:ln w="25400">
            <a:solidFill>
              <a:schemeClr val="lt1"/>
            </a:solidFill>
          </a:ln>
          <a:effectLst/>
          <a:sp3d contourW="25400">
            <a:contourClr>
              <a:schemeClr val="lt1"/>
            </a:contourClr>
          </a:sp3d>
        </c:spPr>
      </c:pivotFmt>
      <c:pivotFmt>
        <c:idx val="524"/>
        <c:spPr>
          <a:solidFill>
            <a:schemeClr val="accent1"/>
          </a:solidFill>
          <a:ln w="25400">
            <a:solidFill>
              <a:schemeClr val="lt1"/>
            </a:solidFill>
          </a:ln>
          <a:effectLst/>
          <a:sp3d contourW="25400">
            <a:contourClr>
              <a:schemeClr val="lt1"/>
            </a:contourClr>
          </a:sp3d>
        </c:spPr>
      </c:pivotFmt>
      <c:pivotFmt>
        <c:idx val="525"/>
        <c:spPr>
          <a:solidFill>
            <a:schemeClr val="accent1"/>
          </a:solidFill>
          <a:ln w="25400">
            <a:solidFill>
              <a:schemeClr val="lt1"/>
            </a:solidFill>
          </a:ln>
          <a:effectLst/>
          <a:sp3d contourW="25400">
            <a:contourClr>
              <a:schemeClr val="lt1"/>
            </a:contourClr>
          </a:sp3d>
        </c:spPr>
      </c:pivotFmt>
      <c:pivotFmt>
        <c:idx val="526"/>
        <c:spPr>
          <a:solidFill>
            <a:schemeClr val="accent1"/>
          </a:solidFill>
          <a:ln w="25400">
            <a:solidFill>
              <a:schemeClr val="lt1"/>
            </a:solidFill>
          </a:ln>
          <a:effectLst/>
          <a:sp3d contourW="25400">
            <a:contourClr>
              <a:schemeClr val="lt1"/>
            </a:contourClr>
          </a:sp3d>
        </c:spPr>
      </c:pivotFmt>
      <c:pivotFmt>
        <c:idx val="527"/>
        <c:spPr>
          <a:solidFill>
            <a:schemeClr val="accent1"/>
          </a:solidFill>
          <a:ln w="25400">
            <a:solidFill>
              <a:schemeClr val="lt1"/>
            </a:solidFill>
          </a:ln>
          <a:effectLst/>
          <a:sp3d contourW="25400">
            <a:contourClr>
              <a:schemeClr val="lt1"/>
            </a:contourClr>
          </a:sp3d>
        </c:spPr>
      </c:pivotFmt>
      <c:pivotFmt>
        <c:idx val="528"/>
        <c:spPr>
          <a:solidFill>
            <a:schemeClr val="accent1"/>
          </a:solidFill>
          <a:ln w="25400">
            <a:solidFill>
              <a:schemeClr val="lt1"/>
            </a:solidFill>
          </a:ln>
          <a:effectLst/>
          <a:sp3d contourW="25400">
            <a:contourClr>
              <a:schemeClr val="lt1"/>
            </a:contourClr>
          </a:sp3d>
        </c:spPr>
      </c:pivotFmt>
      <c:pivotFmt>
        <c:idx val="529"/>
        <c:spPr>
          <a:solidFill>
            <a:schemeClr val="accent1"/>
          </a:solidFill>
          <a:ln w="25400">
            <a:solidFill>
              <a:schemeClr val="lt1"/>
            </a:solidFill>
          </a:ln>
          <a:effectLst/>
          <a:sp3d contourW="25400">
            <a:contourClr>
              <a:schemeClr val="lt1"/>
            </a:contourClr>
          </a:sp3d>
        </c:spPr>
      </c:pivotFmt>
      <c:pivotFmt>
        <c:idx val="530"/>
        <c:spPr>
          <a:solidFill>
            <a:schemeClr val="accent1"/>
          </a:solidFill>
          <a:ln w="25400">
            <a:solidFill>
              <a:schemeClr val="lt1"/>
            </a:solidFill>
          </a:ln>
          <a:effectLst/>
          <a:sp3d contourW="25400">
            <a:contourClr>
              <a:schemeClr val="lt1"/>
            </a:contourClr>
          </a:sp3d>
        </c:spPr>
      </c:pivotFmt>
      <c:pivotFmt>
        <c:idx val="53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2"/>
        <c:spPr>
          <a:solidFill>
            <a:schemeClr val="accent1"/>
          </a:solidFill>
          <a:ln w="25400">
            <a:solidFill>
              <a:schemeClr val="lt1"/>
            </a:solidFill>
          </a:ln>
          <a:effectLst/>
          <a:sp3d contourW="25400">
            <a:contourClr>
              <a:schemeClr val="lt1"/>
            </a:contourClr>
          </a:sp3d>
        </c:spPr>
      </c:pivotFmt>
      <c:pivotFmt>
        <c:idx val="533"/>
        <c:spPr>
          <a:solidFill>
            <a:schemeClr val="accent1"/>
          </a:solidFill>
          <a:ln w="25400">
            <a:solidFill>
              <a:schemeClr val="lt1"/>
            </a:solidFill>
          </a:ln>
          <a:effectLst/>
          <a:sp3d contourW="25400">
            <a:contourClr>
              <a:schemeClr val="lt1"/>
            </a:contourClr>
          </a:sp3d>
        </c:spPr>
      </c:pivotFmt>
      <c:pivotFmt>
        <c:idx val="534"/>
        <c:spPr>
          <a:solidFill>
            <a:schemeClr val="accent1"/>
          </a:solidFill>
          <a:ln w="25400">
            <a:solidFill>
              <a:schemeClr val="lt1"/>
            </a:solidFill>
          </a:ln>
          <a:effectLst/>
          <a:sp3d contourW="25400">
            <a:contourClr>
              <a:schemeClr val="lt1"/>
            </a:contourClr>
          </a:sp3d>
        </c:spPr>
      </c:pivotFmt>
      <c:pivotFmt>
        <c:idx val="535"/>
        <c:spPr>
          <a:solidFill>
            <a:schemeClr val="accent1"/>
          </a:solidFill>
          <a:ln w="25400">
            <a:solidFill>
              <a:schemeClr val="lt1"/>
            </a:solidFill>
          </a:ln>
          <a:effectLst/>
          <a:sp3d contourW="25400">
            <a:contourClr>
              <a:schemeClr val="lt1"/>
            </a:contourClr>
          </a:sp3d>
        </c:spPr>
      </c:pivotFmt>
      <c:pivotFmt>
        <c:idx val="536"/>
        <c:spPr>
          <a:solidFill>
            <a:schemeClr val="accent1"/>
          </a:solidFill>
          <a:ln w="25400">
            <a:solidFill>
              <a:schemeClr val="lt1"/>
            </a:solidFill>
          </a:ln>
          <a:effectLst/>
          <a:sp3d contourW="25400">
            <a:contourClr>
              <a:schemeClr val="lt1"/>
            </a:contourClr>
          </a:sp3d>
        </c:spPr>
      </c:pivotFmt>
      <c:pivotFmt>
        <c:idx val="537"/>
        <c:spPr>
          <a:solidFill>
            <a:schemeClr val="accent1"/>
          </a:solidFill>
          <a:ln w="25400">
            <a:solidFill>
              <a:schemeClr val="lt1"/>
            </a:solidFill>
          </a:ln>
          <a:effectLst/>
          <a:sp3d contourW="25400">
            <a:contourClr>
              <a:schemeClr val="lt1"/>
            </a:contourClr>
          </a:sp3d>
        </c:spPr>
      </c:pivotFmt>
      <c:pivotFmt>
        <c:idx val="538"/>
        <c:spPr>
          <a:solidFill>
            <a:schemeClr val="accent1"/>
          </a:solidFill>
          <a:ln w="25400">
            <a:solidFill>
              <a:schemeClr val="lt1"/>
            </a:solidFill>
          </a:ln>
          <a:effectLst/>
          <a:sp3d contourW="25400">
            <a:contourClr>
              <a:schemeClr val="lt1"/>
            </a:contourClr>
          </a:sp3d>
        </c:spPr>
      </c:pivotFmt>
      <c:pivotFmt>
        <c:idx val="539"/>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'dhanush,nila'!$B$3:$B$4</c:f>
              <c:strCache>
                <c:ptCount val="1"/>
                <c:pt idx="0">
                  <c:v>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'dhanush,nila'!$B$5:$B$13</c:f>
              <c:numCache>
                <c:formatCode>General</c:formatCode>
                <c:ptCount val="8"/>
                <c:pt idx="1">
                  <c:v>2</c:v>
                </c:pt>
                <c:pt idx="4">
                  <c:v>2</c:v>
                </c:pt>
                <c:pt idx="7">
                  <c:v>1</c:v>
                </c:pt>
              </c:numCache>
            </c:numRef>
          </c:val>
          <c:extLst>
            <c:ext xmlns:c16="http://schemas.microsoft.com/office/drawing/2014/chart" uri="{C3380CC4-5D6E-409C-BE32-E72D297353CC}">
              <c16:uniqueId val="{00000010-8886-479A-8845-056416FFEB47}"/>
            </c:ext>
          </c:extLst>
        </c:ser>
        <c:ser>
          <c:idx val="1"/>
          <c:order val="1"/>
          <c:tx>
            <c:strRef>
              <c:f>'dhanush,nila'!$C$3:$C$4</c:f>
              <c:strCache>
                <c:ptCount val="1"/>
                <c:pt idx="0">
                  <c:v>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2-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4-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6-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8-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A-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C-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E-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0-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'dhanush,nila'!$C$5:$C$13</c:f>
              <c:numCache>
                <c:formatCode>General</c:formatCode>
                <c:ptCount val="8"/>
                <c:pt idx="1">
                  <c:v>2</c:v>
                </c:pt>
                <c:pt idx="2">
                  <c:v>2</c:v>
                </c:pt>
                <c:pt idx="3">
                  <c:v>4</c:v>
                </c:pt>
              </c:numCache>
            </c:numRef>
          </c:val>
          <c:extLst>
            <c:ext xmlns:c16="http://schemas.microsoft.com/office/drawing/2014/chart" uri="{C3380CC4-5D6E-409C-BE32-E72D297353CC}">
              <c16:uniqueId val="{00000021-8886-479A-8845-056416FFEB47}"/>
            </c:ext>
          </c:extLst>
        </c:ser>
        <c:ser>
          <c:idx val="2"/>
          <c:order val="2"/>
          <c:tx>
            <c:strRef>
              <c:f>'dhanush,nila'!$D$3:$D$4</c:f>
              <c:strCache>
                <c:ptCount val="1"/>
                <c:pt idx="0">
                  <c:v>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3-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5-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7-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9-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B-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D-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'dhanush,nila'!$D$5:$D$13</c:f>
              <c:numCache>
                <c:formatCode>General</c:formatCode>
                <c:ptCount val="8"/>
                <c:pt idx="3">
                  <c:v>3</c:v>
                </c:pt>
                <c:pt idx="4">
                  <c:v>6</c:v>
                </c:pt>
                <c:pt idx="7">
                  <c:v>3</c:v>
                </c:pt>
              </c:numCache>
            </c:numRef>
          </c:val>
          <c:extLst>
            <c:ext xmlns:c16="http://schemas.microsoft.com/office/drawing/2014/chart" uri="{C3380CC4-5D6E-409C-BE32-E72D297353CC}">
              <c16:uniqueId val="{00000032-8886-479A-8845-056416FFEB47}"/>
            </c:ext>
          </c:extLst>
        </c:ser>
        <c:ser>
          <c:idx val="3"/>
          <c:order val="3"/>
          <c:tx>
            <c:strRef>
              <c:f>'dhanush,nila'!$E$3:$E$4</c:f>
              <c:strCache>
                <c:ptCount val="1"/>
                <c:pt idx="0">
                  <c:v>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34-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36-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38-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A-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C-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E-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0-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2-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'dhanush,nila'!$E$5:$E$13</c:f>
              <c:numCache>
                <c:formatCode>General</c:formatCode>
                <c:ptCount val="8"/>
                <c:pt idx="3">
                  <c:v>12</c:v>
                </c:pt>
                <c:pt idx="4">
                  <c:v>8</c:v>
                </c:pt>
                <c:pt idx="6">
                  <c:v>4</c:v>
                </c:pt>
                <c:pt idx="7">
                  <c:v>4</c:v>
                </c:pt>
              </c:numCache>
            </c:numRef>
          </c:val>
          <c:extLst>
            <c:ext xmlns:c16="http://schemas.microsoft.com/office/drawing/2014/chart" uri="{C3380CC4-5D6E-409C-BE32-E72D297353CC}">
              <c16:uniqueId val="{00000043-8886-479A-8845-056416FFEB47}"/>
            </c:ext>
          </c:extLst>
        </c:ser>
        <c:ser>
          <c:idx val="4"/>
          <c:order val="4"/>
          <c:tx>
            <c:strRef>
              <c:f>'dhanush,nila'!$F$3:$F$4</c:f>
              <c:strCache>
                <c:ptCount val="1"/>
                <c:pt idx="0">
                  <c:v>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5-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7-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9-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B-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D-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F-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'dhanush,nila'!$F$5:$F$13</c:f>
              <c:numCache>
                <c:formatCode>General</c:formatCode>
                <c:ptCount val="8"/>
                <c:pt idx="0">
                  <c:v>5</c:v>
                </c:pt>
                <c:pt idx="1">
                  <c:v>5</c:v>
                </c:pt>
                <c:pt idx="2">
                  <c:v>15</c:v>
                </c:pt>
                <c:pt idx="4">
                  <c:v>5</c:v>
                </c:pt>
                <c:pt idx="6">
                  <c:v>5</c:v>
                </c:pt>
                <c:pt idx="7">
                  <c:v>10</c:v>
                </c:pt>
              </c:numCache>
            </c:numRef>
          </c:val>
          <c:extLst>
            <c:ext xmlns:c16="http://schemas.microsoft.com/office/drawing/2014/chart" uri="{C3380CC4-5D6E-409C-BE32-E72D297353CC}">
              <c16:uniqueId val="{00000054-8886-479A-8845-056416FFEB47}"/>
            </c:ext>
          </c:extLst>
        </c:ser>
        <c:ser>
          <c:idx val="5"/>
          <c:order val="5"/>
          <c:tx>
            <c:strRef>
              <c:f>'dhanush,nila'!$G$3:$G$4</c:f>
              <c:strCache>
                <c:ptCount val="1"/>
                <c:pt idx="0">
                  <c:v>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6-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8-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A-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C-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E-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60-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2-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4-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'dhanush,nila'!$G$5:$G$13</c:f>
              <c:numCache>
                <c:formatCode>General</c:formatCode>
                <c:ptCount val="8"/>
                <c:pt idx="1">
                  <c:v>6</c:v>
                </c:pt>
                <c:pt idx="2">
                  <c:v>6</c:v>
                </c:pt>
                <c:pt idx="4">
                  <c:v>18</c:v>
                </c:pt>
                <c:pt idx="5">
                  <c:v>6</c:v>
                </c:pt>
                <c:pt idx="6">
                  <c:v>6</c:v>
                </c:pt>
                <c:pt idx="7">
                  <c:v>18</c:v>
                </c:pt>
              </c:numCache>
            </c:numRef>
          </c:val>
          <c:extLst>
            <c:ext xmlns:c16="http://schemas.microsoft.com/office/drawing/2014/chart" uri="{C3380CC4-5D6E-409C-BE32-E72D297353CC}">
              <c16:uniqueId val="{00000065-8886-479A-8845-056416FFEB47}"/>
            </c:ext>
          </c:extLst>
        </c:ser>
        <c:ser>
          <c:idx val="6"/>
          <c:order val="6"/>
          <c:tx>
            <c:strRef>
              <c:f>'dhanush,nila'!$H$3:$H$4</c:f>
              <c:strCache>
                <c:ptCount val="1"/>
                <c:pt idx="0">
                  <c:v>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7-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9-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6B-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6D-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6F-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1-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3-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5-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'dhanush,nila'!$H$5:$H$13</c:f>
              <c:numCache>
                <c:formatCode>General</c:formatCode>
                <c:ptCount val="8"/>
                <c:pt idx="1">
                  <c:v>7</c:v>
                </c:pt>
                <c:pt idx="3">
                  <c:v>21</c:v>
                </c:pt>
                <c:pt idx="4">
                  <c:v>7</c:v>
                </c:pt>
                <c:pt idx="6">
                  <c:v>7</c:v>
                </c:pt>
                <c:pt idx="7">
                  <c:v>7</c:v>
                </c:pt>
              </c:numCache>
            </c:numRef>
          </c:val>
          <c:extLst>
            <c:ext xmlns:c16="http://schemas.microsoft.com/office/drawing/2014/chart" uri="{C3380CC4-5D6E-409C-BE32-E72D297353CC}">
              <c16:uniqueId val="{00000076-8886-479A-8845-056416FFEB47}"/>
            </c:ext>
          </c:extLst>
        </c:ser>
        <c:ser>
          <c:idx val="7"/>
          <c:order val="7"/>
          <c:tx>
            <c:strRef>
              <c:f>'dhanush,nila'!$I$3:$I$4</c:f>
              <c:strCache>
                <c:ptCount val="1"/>
                <c:pt idx="0">
                  <c:v>8</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78-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7A-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7C-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7E-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80-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82-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4-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6-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'dhanush,nila'!$I$5:$I$13</c:f>
              <c:numCache>
                <c:formatCode>General</c:formatCode>
                <c:ptCount val="8"/>
                <c:pt idx="0">
                  <c:v>8</c:v>
                </c:pt>
                <c:pt idx="3">
                  <c:v>24</c:v>
                </c:pt>
                <c:pt idx="6">
                  <c:v>8</c:v>
                </c:pt>
              </c:numCache>
            </c:numRef>
          </c:val>
          <c:extLst>
            <c:ext xmlns:c16="http://schemas.microsoft.com/office/drawing/2014/chart" uri="{C3380CC4-5D6E-409C-BE32-E72D297353CC}">
              <c16:uniqueId val="{00000087-8886-479A-8845-056416FFEB47}"/>
            </c:ext>
          </c:extLst>
        </c:ser>
        <c:ser>
          <c:idx val="8"/>
          <c:order val="8"/>
          <c:tx>
            <c:strRef>
              <c:f>'dhanush,nila'!$J$3:$J$4</c:f>
              <c:strCache>
                <c:ptCount val="1"/>
                <c:pt idx="0">
                  <c:v>9</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89-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8B-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8D-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8F-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91-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93-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5-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7-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'dhanush,nila'!$J$5:$J$13</c:f>
              <c:numCache>
                <c:formatCode>General</c:formatCode>
                <c:ptCount val="8"/>
                <c:pt idx="0">
                  <c:v>27</c:v>
                </c:pt>
                <c:pt idx="1">
                  <c:v>18</c:v>
                </c:pt>
                <c:pt idx="4">
                  <c:v>9</c:v>
                </c:pt>
                <c:pt idx="5">
                  <c:v>9</c:v>
                </c:pt>
                <c:pt idx="7">
                  <c:v>9</c:v>
                </c:pt>
              </c:numCache>
            </c:numRef>
          </c:val>
          <c:extLst>
            <c:ext xmlns:c16="http://schemas.microsoft.com/office/drawing/2014/chart" uri="{C3380CC4-5D6E-409C-BE32-E72D297353CC}">
              <c16:uniqueId val="{00000098-8886-479A-8845-056416FFEB47}"/>
            </c:ext>
          </c:extLst>
        </c:ser>
        <c:ser>
          <c:idx val="9"/>
          <c:order val="9"/>
          <c:tx>
            <c:strRef>
              <c:f>'dhanush,nila'!$K$3:$K$4</c:f>
              <c:strCache>
                <c:ptCount val="1"/>
                <c:pt idx="0">
                  <c:v>10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9A-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9C-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9E-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A0-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A2-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A4-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6-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8-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'dhanush,nila'!$K$5:$K$13</c:f>
              <c:numCache>
                <c:formatCode>General</c:formatCode>
                <c:ptCount val="8"/>
                <c:pt idx="1">
                  <c:v>10</c:v>
                </c:pt>
                <c:pt idx="4">
                  <c:v>20</c:v>
                </c:pt>
                <c:pt idx="6">
                  <c:v>10</c:v>
                </c:pt>
                <c:pt idx="7">
                  <c:v>20</c:v>
                </c:pt>
              </c:numCache>
            </c:numRef>
          </c:val>
          <c:extLst>
            <c:ext xmlns:c16="http://schemas.microsoft.com/office/drawing/2014/chart" uri="{C3380CC4-5D6E-409C-BE32-E72D297353CC}">
              <c16:uniqueId val="{000000A9-8886-479A-8845-056416FFEB47}"/>
            </c:ext>
          </c:extLst>
        </c:ser>
        <c:ser>
          <c:idx val="10"/>
          <c:order val="10"/>
          <c:tx>
            <c:strRef>
              <c:f>'dhanush,nila'!$L$3:$L$4</c:f>
              <c:strCache>
                <c:ptCount val="1"/>
                <c:pt idx="0">
                  <c:v>11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AB-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AD-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AF-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B1-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B3-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B5-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7-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9-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'dhanush,nila'!$L$5:$L$13</c:f>
              <c:numCache>
                <c:formatCode>General</c:formatCode>
                <c:ptCount val="8"/>
                <c:pt idx="3">
                  <c:v>11</c:v>
                </c:pt>
              </c:numCache>
            </c:numRef>
          </c:val>
          <c:extLst>
            <c:ext xmlns:c16="http://schemas.microsoft.com/office/drawing/2014/chart" uri="{C3380CC4-5D6E-409C-BE32-E72D297353CC}">
              <c16:uniqueId val="{000000BA-8886-479A-8845-056416FFEB47}"/>
            </c:ext>
          </c:extLst>
        </c:ser>
        <c:ser>
          <c:idx val="11"/>
          <c:order val="11"/>
          <c:tx>
            <c:strRef>
              <c:f>'dhanush,nila'!$M$3:$M$4</c:f>
              <c:strCache>
                <c:ptCount val="1"/>
                <c:pt idx="0">
                  <c:v>12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BC-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BE-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C0-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C2-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C4-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C6-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8-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A-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'dhanush,nila'!$M$5:$M$13</c:f>
              <c:numCache>
                <c:formatCode>General</c:formatCode>
                <c:ptCount val="8"/>
                <c:pt idx="0">
                  <c:v>12</c:v>
                </c:pt>
                <c:pt idx="1">
                  <c:v>12</c:v>
                </c:pt>
                <c:pt idx="2">
                  <c:v>12</c:v>
                </c:pt>
                <c:pt idx="3">
                  <c:v>12</c:v>
                </c:pt>
                <c:pt idx="4">
                  <c:v>12</c:v>
                </c:pt>
                <c:pt idx="5">
                  <c:v>12</c:v>
                </c:pt>
                <c:pt idx="6">
                  <c:v>12</c:v>
                </c:pt>
                <c:pt idx="7">
                  <c:v>12</c:v>
                </c:pt>
              </c:numCache>
            </c:numRef>
          </c:val>
          <c:extLst>
            <c:ext xmlns:c16="http://schemas.microsoft.com/office/drawing/2014/chart" uri="{C3380CC4-5D6E-409C-BE32-E72D297353CC}">
              <c16:uniqueId val="{000000CB-8886-479A-8845-056416FFEB47}"/>
            </c:ext>
          </c:extLst>
        </c:ser>
        <c:ser>
          <c:idx val="12"/>
          <c:order val="12"/>
          <c:tx>
            <c:strRef>
              <c:f>'dhanush,nila'!$N$3:$N$4</c:f>
              <c:strCache>
                <c:ptCount val="1"/>
                <c:pt idx="0">
                  <c:v>13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CD-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CF-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D1-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D3-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D5-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D7-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9-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B-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'dhanush,nila'!$N$5:$N$13</c:f>
              <c:numCache>
                <c:formatCode>General</c:formatCode>
                <c:ptCount val="8"/>
                <c:pt idx="0">
                  <c:v>13</c:v>
                </c:pt>
                <c:pt idx="2">
                  <c:v>13</c:v>
                </c:pt>
                <c:pt idx="3">
                  <c:v>39</c:v>
                </c:pt>
                <c:pt idx="4">
                  <c:v>13</c:v>
                </c:pt>
              </c:numCache>
            </c:numRef>
          </c:val>
          <c:extLst>
            <c:ext xmlns:c16="http://schemas.microsoft.com/office/drawing/2014/chart" uri="{C3380CC4-5D6E-409C-BE32-E72D297353CC}">
              <c16:uniqueId val="{000000DC-8886-479A-8845-056416FFEB47}"/>
            </c:ext>
          </c:extLst>
        </c:ser>
        <c:ser>
          <c:idx val="13"/>
          <c:order val="13"/>
          <c:tx>
            <c:strRef>
              <c:f>'dhanush,nila'!$O$3:$O$4</c:f>
              <c:strCache>
                <c:ptCount val="1"/>
                <c:pt idx="0">
                  <c:v>14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DE-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E0-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E2-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E4-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E6-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E8-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A-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C-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'dhanush,nila'!$O$5:$O$13</c:f>
              <c:numCache>
                <c:formatCode>General</c:formatCode>
                <c:ptCount val="8"/>
                <c:pt idx="0">
                  <c:v>14</c:v>
                </c:pt>
                <c:pt idx="1">
                  <c:v>14</c:v>
                </c:pt>
                <c:pt idx="2">
                  <c:v>14</c:v>
                </c:pt>
                <c:pt idx="4">
                  <c:v>28</c:v>
                </c:pt>
                <c:pt idx="5">
                  <c:v>28</c:v>
                </c:pt>
                <c:pt idx="6">
                  <c:v>14</c:v>
                </c:pt>
                <c:pt idx="7">
                  <c:v>42</c:v>
                </c:pt>
              </c:numCache>
            </c:numRef>
          </c:val>
          <c:extLst>
            <c:ext xmlns:c16="http://schemas.microsoft.com/office/drawing/2014/chart" uri="{C3380CC4-5D6E-409C-BE32-E72D297353CC}">
              <c16:uniqueId val="{000000ED-8886-479A-8845-056416FFEB47}"/>
            </c:ext>
          </c:extLst>
        </c:ser>
        <c:ser>
          <c:idx val="14"/>
          <c:order val="14"/>
          <c:tx>
            <c:strRef>
              <c:f>'dhanush,nila'!$P$3:$P$4</c:f>
              <c:strCache>
                <c:ptCount val="1"/>
                <c:pt idx="0">
                  <c:v>15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EF-8886-479A-8845-056416FFEB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F1-8886-479A-8845-056416FFEB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F3-8886-479A-8845-056416FFEB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F5-8886-479A-8845-056416FFEB4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F7-8886-479A-8845-056416FFEB4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F9-8886-479A-8845-056416FFEB4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B-8886-479A-8845-056416FFEB4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D-8886-479A-8845-056416FFEB47}"/>
              </c:ext>
            </c:extLst>
          </c:dPt>
          <c:cat>
            <c:strRef>
              <c:f>'dhanush,nila'!$A$5:$A$13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'dhanush,nila'!$P$5:$P$13</c:f>
              <c:numCache>
                <c:formatCode>General</c:formatCode>
                <c:ptCount val="8"/>
                <c:pt idx="0">
                  <c:v>15</c:v>
                </c:pt>
                <c:pt idx="2">
                  <c:v>30</c:v>
                </c:pt>
                <c:pt idx="3">
                  <c:v>15</c:v>
                </c:pt>
                <c:pt idx="4">
                  <c:v>15</c:v>
                </c:pt>
                <c:pt idx="6">
                  <c:v>15</c:v>
                </c:pt>
                <c:pt idx="7">
                  <c:v>30</c:v>
                </c:pt>
              </c:numCache>
            </c:numRef>
          </c:val>
          <c:extLst>
            <c:ext xmlns:c16="http://schemas.microsoft.com/office/drawing/2014/chart" uri="{C3380CC4-5D6E-409C-BE32-E72D297353CC}">
              <c16:uniqueId val="{000000FE-8886-479A-8845-056416FFEB4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1"/>
          <p:cNvGrpSpPr/>
          <p:nvPr/>
        </p:nvGrpSpPr>
        <p:grpSpPr>
          <a:xfrm>
            <a:off x="876299" y="990600"/>
            <a:ext cx="1743075" cy="1333500"/>
            <a:chOff x="742950" y="1104900"/>
            <a:chExt cx="1743075" cy="1333500"/>
          </a:xfrm>
        </p:grpSpPr>
        <p:sp>
          <p:nvSpPr>
            <p:cNvPr id="208" name="Google Shape;208;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10" name="Google Shape;210;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1"/>
          <p:cNvSpPr txBox="1">
            <a:spLocks noGrp="1"/>
          </p:cNvSpPr>
          <p:nvPr>
            <p:ph type="ctrTitle"/>
          </p:nvPr>
        </p:nvSpPr>
        <p:spPr>
          <a:xfrm>
            <a:off x="-730353" y="240763"/>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SzPts val="1400"/>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213" name="Google Shape;213;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214" name="Google Shape;214;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IN"/>
              <a:t>1</a:t>
            </a:fld>
            <a:endParaRPr/>
          </a:p>
        </p:txBody>
      </p:sp>
      <p:sp>
        <p:nvSpPr>
          <p:cNvPr id="215" name="Google Shape;215;p1"/>
          <p:cNvSpPr txBox="1"/>
          <p:nvPr/>
        </p:nvSpPr>
        <p:spPr>
          <a:xfrm>
            <a:off x="676275" y="3031657"/>
            <a:ext cx="10488900" cy="192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chemeClr val="dk1"/>
                </a:solidFill>
                <a:latin typeface="Calibri"/>
                <a:ea typeface="Calibri"/>
                <a:cs typeface="Calibri"/>
                <a:sym typeface="Calibri"/>
              </a:rPr>
              <a:t>STUDENT NAME : </a:t>
            </a:r>
            <a:r>
              <a:rPr lang="en-IN" sz="2400" b="0" i="0" u="none" strike="noStrike" cap="none" dirty="0" err="1">
                <a:solidFill>
                  <a:schemeClr val="dk1"/>
                </a:solidFill>
                <a:latin typeface="Calibri"/>
                <a:ea typeface="Calibri"/>
                <a:cs typeface="Calibri"/>
                <a:sym typeface="Calibri"/>
              </a:rPr>
              <a:t>Vasantha</a:t>
            </a:r>
            <a:r>
              <a:rPr lang="en-IN" sz="2400" b="0" i="0" u="none" strike="noStrike" cap="none" dirty="0">
                <a:solidFill>
                  <a:schemeClr val="dk1"/>
                </a:solidFill>
                <a:latin typeface="Calibri"/>
                <a:ea typeface="Calibri"/>
                <a:cs typeface="Calibri"/>
                <a:sym typeface="Calibri"/>
              </a:rPr>
              <a:t> Nila. M</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122200939, 3E4EFA42B8CC410A97244FB706B410B7</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chemeClr val="dk1"/>
                </a:solidFill>
                <a:latin typeface="Calibri"/>
                <a:ea typeface="Calibri"/>
                <a:cs typeface="Calibri"/>
                <a:sym typeface="Calibri"/>
              </a:rPr>
              <a:t>DEPARTMENT     : </a:t>
            </a:r>
            <a:r>
              <a:rPr lang="en-IN" sz="2400" dirty="0">
                <a:solidFill>
                  <a:schemeClr val="dk1"/>
                </a:solidFill>
                <a:latin typeface="Calibri"/>
                <a:ea typeface="Calibri"/>
                <a:cs typeface="Calibri"/>
                <a:sym typeface="Calibri"/>
              </a:rPr>
              <a:t>Bachelor of Commerce (</a:t>
            </a:r>
            <a:r>
              <a:rPr lang="en-IN" sz="2400" b="0" i="0" u="none" strike="noStrike" cap="none" dirty="0">
                <a:solidFill>
                  <a:schemeClr val="dk1"/>
                </a:solidFill>
                <a:latin typeface="Calibri"/>
                <a:ea typeface="Calibri"/>
                <a:cs typeface="Calibri"/>
                <a:sym typeface="Calibri"/>
              </a:rPr>
              <a:t>Corporate Secretaryship)</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chemeClr val="dk1"/>
                </a:solidFill>
                <a:latin typeface="Calibri"/>
                <a:ea typeface="Calibri"/>
                <a:cs typeface="Calibri"/>
                <a:sym typeface="Calibri"/>
              </a:rPr>
              <a:t>COLLEGE              : K. C. S. Kasi Nadar College of Arts and Science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a:spLocks noGrp="1"/>
          </p:cNvSpPr>
          <p:nvPr>
            <p:ph type="title"/>
          </p:nvPr>
        </p:nvSpPr>
        <p:spPr>
          <a:xfrm>
            <a:off x="755325" y="385450"/>
            <a:ext cx="29763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99" name="Google Shape;199;p1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graphicFrame>
        <p:nvGraphicFramePr>
          <p:cNvPr id="3" name="Chart 2">
            <a:extLst>
              <a:ext uri="{FF2B5EF4-FFF2-40B4-BE49-F238E27FC236}">
                <a16:creationId xmlns:a16="http://schemas.microsoft.com/office/drawing/2014/main" id="{AC26732E-FCCE-ABA3-F0C5-8D1BE867B5EE}"/>
              </a:ext>
            </a:extLst>
          </p:cNvPr>
          <p:cNvGraphicFramePr/>
          <p:nvPr>
            <p:extLst>
              <p:ext uri="{D42A27DB-BD31-4B8C-83A1-F6EECF244321}">
                <p14:modId xmlns:p14="http://schemas.microsoft.com/office/powerpoint/2010/main" val="1997824732"/>
              </p:ext>
            </p:extLst>
          </p:nvPr>
        </p:nvGraphicFramePr>
        <p:xfrm>
          <a:off x="6469626" y="185737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a:extLst>
              <a:ext uri="{FF2B5EF4-FFF2-40B4-BE49-F238E27FC236}">
                <a16:creationId xmlns:a16="http://schemas.microsoft.com/office/drawing/2014/main" id="{0F3AF60A-8006-05A7-7649-D53C94A86B45}"/>
              </a:ext>
            </a:extLst>
          </p:cNvPr>
          <p:cNvGraphicFramePr>
            <a:graphicFrameLocks noGrp="1"/>
          </p:cNvGraphicFramePr>
          <p:nvPr>
            <p:extLst>
              <p:ext uri="{D42A27DB-BD31-4B8C-83A1-F6EECF244321}">
                <p14:modId xmlns:p14="http://schemas.microsoft.com/office/powerpoint/2010/main" val="497965947"/>
              </p:ext>
            </p:extLst>
          </p:nvPr>
        </p:nvGraphicFramePr>
        <p:xfrm>
          <a:off x="152400" y="2146858"/>
          <a:ext cx="6400800" cy="2011680"/>
        </p:xfrm>
        <a:graphic>
          <a:graphicData uri="http://schemas.openxmlformats.org/drawingml/2006/table">
            <a:tbl>
              <a:tblPr/>
              <a:tblGrid>
                <a:gridCol w="1663700">
                  <a:extLst>
                    <a:ext uri="{9D8B030D-6E8A-4147-A177-3AD203B41FA5}">
                      <a16:colId xmlns:a16="http://schemas.microsoft.com/office/drawing/2014/main" val="884320303"/>
                    </a:ext>
                  </a:extLst>
                </a:gridCol>
                <a:gridCol w="1066800">
                  <a:extLst>
                    <a:ext uri="{9D8B030D-6E8A-4147-A177-3AD203B41FA5}">
                      <a16:colId xmlns:a16="http://schemas.microsoft.com/office/drawing/2014/main" val="694179923"/>
                    </a:ext>
                  </a:extLst>
                </a:gridCol>
                <a:gridCol w="139700">
                  <a:extLst>
                    <a:ext uri="{9D8B030D-6E8A-4147-A177-3AD203B41FA5}">
                      <a16:colId xmlns:a16="http://schemas.microsoft.com/office/drawing/2014/main" val="297472273"/>
                    </a:ext>
                  </a:extLst>
                </a:gridCol>
                <a:gridCol w="203200">
                  <a:extLst>
                    <a:ext uri="{9D8B030D-6E8A-4147-A177-3AD203B41FA5}">
                      <a16:colId xmlns:a16="http://schemas.microsoft.com/office/drawing/2014/main" val="670022642"/>
                    </a:ext>
                  </a:extLst>
                </a:gridCol>
                <a:gridCol w="203200">
                  <a:extLst>
                    <a:ext uri="{9D8B030D-6E8A-4147-A177-3AD203B41FA5}">
                      <a16:colId xmlns:a16="http://schemas.microsoft.com/office/drawing/2014/main" val="1769859034"/>
                    </a:ext>
                  </a:extLst>
                </a:gridCol>
                <a:gridCol w="203200">
                  <a:extLst>
                    <a:ext uri="{9D8B030D-6E8A-4147-A177-3AD203B41FA5}">
                      <a16:colId xmlns:a16="http://schemas.microsoft.com/office/drawing/2014/main" val="2263507404"/>
                    </a:ext>
                  </a:extLst>
                </a:gridCol>
                <a:gridCol w="203200">
                  <a:extLst>
                    <a:ext uri="{9D8B030D-6E8A-4147-A177-3AD203B41FA5}">
                      <a16:colId xmlns:a16="http://schemas.microsoft.com/office/drawing/2014/main" val="206961344"/>
                    </a:ext>
                  </a:extLst>
                </a:gridCol>
                <a:gridCol w="203200">
                  <a:extLst>
                    <a:ext uri="{9D8B030D-6E8A-4147-A177-3AD203B41FA5}">
                      <a16:colId xmlns:a16="http://schemas.microsoft.com/office/drawing/2014/main" val="3408919478"/>
                    </a:ext>
                  </a:extLst>
                </a:gridCol>
                <a:gridCol w="203200">
                  <a:extLst>
                    <a:ext uri="{9D8B030D-6E8A-4147-A177-3AD203B41FA5}">
                      <a16:colId xmlns:a16="http://schemas.microsoft.com/office/drawing/2014/main" val="2249915727"/>
                    </a:ext>
                  </a:extLst>
                </a:gridCol>
                <a:gridCol w="203200">
                  <a:extLst>
                    <a:ext uri="{9D8B030D-6E8A-4147-A177-3AD203B41FA5}">
                      <a16:colId xmlns:a16="http://schemas.microsoft.com/office/drawing/2014/main" val="2404399870"/>
                    </a:ext>
                  </a:extLst>
                </a:gridCol>
                <a:gridCol w="203200">
                  <a:extLst>
                    <a:ext uri="{9D8B030D-6E8A-4147-A177-3AD203B41FA5}">
                      <a16:colId xmlns:a16="http://schemas.microsoft.com/office/drawing/2014/main" val="426814579"/>
                    </a:ext>
                  </a:extLst>
                </a:gridCol>
                <a:gridCol w="203200">
                  <a:extLst>
                    <a:ext uri="{9D8B030D-6E8A-4147-A177-3AD203B41FA5}">
                      <a16:colId xmlns:a16="http://schemas.microsoft.com/office/drawing/2014/main" val="3500332982"/>
                    </a:ext>
                  </a:extLst>
                </a:gridCol>
                <a:gridCol w="203200">
                  <a:extLst>
                    <a:ext uri="{9D8B030D-6E8A-4147-A177-3AD203B41FA5}">
                      <a16:colId xmlns:a16="http://schemas.microsoft.com/office/drawing/2014/main" val="679171136"/>
                    </a:ext>
                  </a:extLst>
                </a:gridCol>
                <a:gridCol w="203200">
                  <a:extLst>
                    <a:ext uri="{9D8B030D-6E8A-4147-A177-3AD203B41FA5}">
                      <a16:colId xmlns:a16="http://schemas.microsoft.com/office/drawing/2014/main" val="441963319"/>
                    </a:ext>
                  </a:extLst>
                </a:gridCol>
                <a:gridCol w="279400">
                  <a:extLst>
                    <a:ext uri="{9D8B030D-6E8A-4147-A177-3AD203B41FA5}">
                      <a16:colId xmlns:a16="http://schemas.microsoft.com/office/drawing/2014/main" val="2986810570"/>
                    </a:ext>
                  </a:extLst>
                </a:gridCol>
                <a:gridCol w="279400">
                  <a:extLst>
                    <a:ext uri="{9D8B030D-6E8A-4147-A177-3AD203B41FA5}">
                      <a16:colId xmlns:a16="http://schemas.microsoft.com/office/drawing/2014/main" val="818841783"/>
                    </a:ext>
                  </a:extLst>
                </a:gridCol>
                <a:gridCol w="736600">
                  <a:extLst>
                    <a:ext uri="{9D8B030D-6E8A-4147-A177-3AD203B41FA5}">
                      <a16:colId xmlns:a16="http://schemas.microsoft.com/office/drawing/2014/main" val="2866684738"/>
                    </a:ext>
                  </a:extLst>
                </a:gridCol>
              </a:tblGrid>
              <a:tr h="182880">
                <a:tc>
                  <a:txBody>
                    <a:bodyPr/>
                    <a:lstStyle/>
                    <a:p>
                      <a:pPr algn="l" fontAlgn="b"/>
                      <a:r>
                        <a:rPr lang="en-US" sz="1100" b="1" i="0" u="none" strike="noStrike">
                          <a:solidFill>
                            <a:srgbClr val="000000"/>
                          </a:solidFill>
                          <a:effectLst/>
                          <a:latin typeface="Calibri" panose="020F0502020204030204" pitchFamily="34" charset="0"/>
                        </a:rPr>
                        <a:t>Sum of Years Of Experience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EXPERIENCE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16966189"/>
                  </a:ext>
                </a:extLst>
              </a:tr>
              <a:tr h="182880">
                <a:tc>
                  <a:txBody>
                    <a:bodyPr/>
                    <a:lstStyle/>
                    <a:p>
                      <a:pPr algn="l" fontAlgn="b"/>
                      <a:r>
                        <a:rPr lang="en-IN" sz="1100" b="1" i="0" u="none" strike="noStrike">
                          <a:solidFill>
                            <a:srgbClr val="000000"/>
                          </a:solidFill>
                          <a:effectLst/>
                          <a:latin typeface="Calibri" panose="020F0502020204030204" pitchFamily="34" charset="0"/>
                        </a:rPr>
                        <a:t>JOB TITLE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385053209"/>
                  </a:ext>
                </a:extLst>
              </a:tr>
              <a:tr h="182880">
                <a:tc>
                  <a:txBody>
                    <a:bodyPr/>
                    <a:lstStyle/>
                    <a:p>
                      <a:pPr algn="l" fontAlgn="b"/>
                      <a:r>
                        <a:rPr lang="en-IN" sz="1100" b="0" i="0" u="none" strike="noStrike">
                          <a:solidFill>
                            <a:srgbClr val="000000"/>
                          </a:solidFill>
                          <a:effectLst/>
                          <a:latin typeface="Calibri" panose="020F0502020204030204" pitchFamily="34" charset="0"/>
                        </a:rPr>
                        <a:t>Designer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9550816"/>
                  </a:ext>
                </a:extLst>
              </a:tr>
              <a:tr h="182880">
                <a:tc>
                  <a:txBody>
                    <a:bodyPr/>
                    <a:lstStyle/>
                    <a:p>
                      <a:pPr algn="l" fontAlgn="b"/>
                      <a:r>
                        <a:rPr lang="en-IN" sz="1100" b="0" i="0" u="none" strike="noStrike">
                          <a:solidFill>
                            <a:srgbClr val="000000"/>
                          </a:solidFill>
                          <a:effectLst/>
                          <a:latin typeface="Calibri" panose="020F0502020204030204" pitchFamily="34" charset="0"/>
                        </a:rPr>
                        <a:t>DevOps Engineer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3317042"/>
                  </a:ext>
                </a:extLst>
              </a:tr>
              <a:tr h="182880">
                <a:tc>
                  <a:txBody>
                    <a:bodyPr/>
                    <a:lstStyle/>
                    <a:p>
                      <a:pPr algn="l" fontAlgn="b"/>
                      <a:r>
                        <a:rPr lang="en-IN" sz="1100" b="0" i="0" u="none" strike="noStrike">
                          <a:solidFill>
                            <a:srgbClr val="000000"/>
                          </a:solidFill>
                          <a:effectLst/>
                          <a:latin typeface="Calibri" panose="020F0502020204030204" pitchFamily="34" charset="0"/>
                        </a:rPr>
                        <a:t>HR Manager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2669571"/>
                  </a:ext>
                </a:extLst>
              </a:tr>
              <a:tr h="182880">
                <a:tc>
                  <a:txBody>
                    <a:bodyPr/>
                    <a:lstStyle/>
                    <a:p>
                      <a:pPr algn="l" fontAlgn="b"/>
                      <a:r>
                        <a:rPr lang="en-IN" sz="1100" b="0" i="0" u="none" strike="noStrike">
                          <a:solidFill>
                            <a:srgbClr val="000000"/>
                          </a:solidFill>
                          <a:effectLst/>
                          <a:latin typeface="Calibri" panose="020F0502020204030204" pitchFamily="34" charset="0"/>
                        </a:rPr>
                        <a:t>Machine Learning Engineer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9252324"/>
                  </a:ext>
                </a:extLst>
              </a:tr>
              <a:tr h="182880">
                <a:tc>
                  <a:txBody>
                    <a:bodyPr/>
                    <a:lstStyle/>
                    <a:p>
                      <a:pPr algn="l" fontAlgn="b"/>
                      <a:r>
                        <a:rPr lang="en-IN" sz="1100" b="0" i="0" u="none" strike="noStrike">
                          <a:solidFill>
                            <a:srgbClr val="000000"/>
                          </a:solidFill>
                          <a:effectLst/>
                          <a:latin typeface="Calibri" panose="020F0502020204030204" pitchFamily="34" charset="0"/>
                        </a:rPr>
                        <a:t>Mobile Developer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0484806"/>
                  </a:ext>
                </a:extLst>
              </a:tr>
              <a:tr h="182880">
                <a:tc>
                  <a:txBody>
                    <a:bodyPr/>
                    <a:lstStyle/>
                    <a:p>
                      <a:pPr algn="l" fontAlgn="b"/>
                      <a:r>
                        <a:rPr lang="en-IN" sz="1100" b="0" i="0" u="none" strike="noStrike">
                          <a:solidFill>
                            <a:srgbClr val="000000"/>
                          </a:solidFill>
                          <a:effectLst/>
                          <a:latin typeface="Calibri" panose="020F0502020204030204" pitchFamily="34" charset="0"/>
                        </a:rPr>
                        <a:t>Project Manager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0893113"/>
                  </a:ext>
                </a:extLst>
              </a:tr>
              <a:tr h="182880">
                <a:tc>
                  <a:txBody>
                    <a:bodyPr/>
                    <a:lstStyle/>
                    <a:p>
                      <a:pPr algn="l" fontAlgn="b"/>
                      <a:r>
                        <a:rPr lang="en-IN" sz="1100" b="0" i="0" u="none" strike="noStrike">
                          <a:solidFill>
                            <a:srgbClr val="000000"/>
                          </a:solidFill>
                          <a:effectLst/>
                          <a:latin typeface="Calibri" panose="020F0502020204030204" pitchFamily="34" charset="0"/>
                        </a:rPr>
                        <a:t>Tester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2245639"/>
                  </a:ext>
                </a:extLst>
              </a:tr>
              <a:tr h="182880">
                <a:tc>
                  <a:txBody>
                    <a:bodyPr/>
                    <a:lstStyle/>
                    <a:p>
                      <a:pPr algn="l" fontAlgn="b"/>
                      <a:r>
                        <a:rPr lang="en-IN" sz="1100" b="0" i="0" u="none" strike="noStrike">
                          <a:solidFill>
                            <a:srgbClr val="000000"/>
                          </a:solidFill>
                          <a:effectLst/>
                          <a:latin typeface="Calibri" panose="020F0502020204030204" pitchFamily="34" charset="0"/>
                        </a:rPr>
                        <a:t>Web Developer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8109589"/>
                  </a:ext>
                </a:extLst>
              </a:tr>
              <a:tr h="182880">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838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7058796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671700" y="1258286"/>
            <a:ext cx="10848600" cy="3665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b="0" dirty="0">
                <a:latin typeface="Times New Roman"/>
                <a:ea typeface="Times New Roman"/>
                <a:cs typeface="Times New Roman"/>
                <a:sym typeface="Times New Roman"/>
              </a:rPr>
              <a:t>conclusion</a:t>
            </a:r>
            <a:endParaRPr b="0" dirty="0">
              <a:latin typeface="Times New Roman"/>
              <a:ea typeface="Times New Roman"/>
              <a:cs typeface="Times New Roman"/>
              <a:sym typeface="Times New Roman"/>
            </a:endParaRPr>
          </a:p>
          <a:p>
            <a:pPr marL="0" lvl="0" indent="0" algn="l" rtl="0">
              <a:spcBef>
                <a:spcPts val="0"/>
              </a:spcBef>
              <a:spcAft>
                <a:spcPts val="0"/>
              </a:spcAft>
              <a:buNone/>
            </a:pPr>
            <a:r>
              <a:rPr lang="en-US" sz="2400" b="0" dirty="0">
                <a:latin typeface="Times New Roman"/>
                <a:ea typeface="Times New Roman"/>
                <a:cs typeface="Times New Roman"/>
                <a:sym typeface="Times New Roman"/>
              </a:rPr>
              <a:t>In summary, the employee experience data project has provided valuable insights into the key factors influencing employee satisfaction and engagement within the organization. By analyzing the collected data, we have identified several strengths, such as [mention specific strengths], and areas for improvement, including [mention specific areas].The findings highlight that [summarize major conclusions or trends], which suggests that [implications of the findings]. To address these insights, we recommend [briefly outline key recommendations or actions]. </a:t>
            </a:r>
            <a:endParaRPr sz="2400" b="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218" name="Google Shape;218;p2"/>
          <p:cNvGrpSpPr/>
          <p:nvPr/>
        </p:nvGrpSpPr>
        <p:grpSpPr>
          <a:xfrm>
            <a:off x="7448612" y="0"/>
            <a:ext cx="4743795" cy="6858466"/>
            <a:chOff x="7448612" y="0"/>
            <a:chExt cx="4743795" cy="6858466"/>
          </a:xfrm>
        </p:grpSpPr>
        <p:sp>
          <p:nvSpPr>
            <p:cNvPr id="219" name="Google Shape;21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Google Shape;22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Google Shape;226;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Google Shape;22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8" name="Google Shape;22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IN" sz="4250"/>
              <a:t>PROJECT TITLE</a:t>
            </a:r>
            <a:endParaRPr sz="4250"/>
          </a:p>
        </p:txBody>
      </p:sp>
      <p:grpSp>
        <p:nvGrpSpPr>
          <p:cNvPr id="233" name="Google Shape;233;p2"/>
          <p:cNvGrpSpPr/>
          <p:nvPr/>
        </p:nvGrpSpPr>
        <p:grpSpPr>
          <a:xfrm>
            <a:off x="466725" y="6410325"/>
            <a:ext cx="3705225" cy="295275"/>
            <a:chOff x="466725" y="6410325"/>
            <a:chExt cx="3705225" cy="295275"/>
          </a:xfrm>
        </p:grpSpPr>
        <p:pic>
          <p:nvPicPr>
            <p:cNvPr id="234" name="Google Shape;23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235" name="Google Shape;23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236" name="Google Shape;236;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IN"/>
              <a:t>2</a:t>
            </a:fld>
            <a:endParaRPr/>
          </a:p>
        </p:txBody>
      </p:sp>
      <p:sp>
        <p:nvSpPr>
          <p:cNvPr id="237" name="Google Shape;237;p2"/>
          <p:cNvSpPr txBox="1"/>
          <p:nvPr/>
        </p:nvSpPr>
        <p:spPr>
          <a:xfrm>
            <a:off x="1020598" y="2123271"/>
            <a:ext cx="88545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1" i="0" u="none" strike="noStrike" cap="none">
                <a:solidFill>
                  <a:srgbClr val="0F0F0F"/>
                </a:solidFill>
                <a:latin typeface="Times New Roman"/>
                <a:ea typeface="Times New Roman"/>
                <a:cs typeface="Times New Roman"/>
                <a:sym typeface="Times New Roman"/>
              </a:rPr>
              <a:t>Employee </a:t>
            </a:r>
            <a:r>
              <a:rPr lang="en-IN" sz="4400" b="1">
                <a:solidFill>
                  <a:srgbClr val="0F0F0F"/>
                </a:solidFill>
                <a:latin typeface="Times New Roman"/>
                <a:ea typeface="Times New Roman"/>
                <a:cs typeface="Times New Roman"/>
                <a:sym typeface="Times New Roman"/>
              </a:rPr>
              <a:t>Experience Based on job title </a:t>
            </a:r>
            <a:r>
              <a:rPr lang="en-IN" sz="4400" b="1" i="0" u="none" strike="noStrike" cap="none">
                <a:solidFill>
                  <a:srgbClr val="0F0F0F"/>
                </a:solidFill>
                <a:latin typeface="Times New Roman"/>
                <a:ea typeface="Times New Roman"/>
                <a:cs typeface="Times New Roman"/>
                <a:sym typeface="Times New Roman"/>
              </a:rPr>
              <a:t>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9353550" y="5362575"/>
            <a:ext cx="457200" cy="714375"/>
            <a:chOff x="9353550" y="5362575"/>
            <a:chExt cx="457200" cy="714375"/>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5" name="Google Shape;125;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0"/>
          <p:cNvSpPr txBox="1">
            <a:spLocks noGrp="1"/>
          </p:cNvSpPr>
          <p:nvPr>
            <p:ph type="title"/>
          </p:nvPr>
        </p:nvSpPr>
        <p:spPr>
          <a:xfrm>
            <a:off x="676275" y="335000"/>
            <a:ext cx="10828200" cy="442556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a:p>
            <a:pPr marL="12700" lvl="0" indent="0" algn="l" rtl="0">
              <a:lnSpc>
                <a:spcPct val="100000"/>
              </a:lnSpc>
              <a:spcBef>
                <a:spcPts val="0"/>
              </a:spcBef>
              <a:spcAft>
                <a:spcPts val="0"/>
              </a:spcAft>
              <a:buNone/>
            </a:pPr>
            <a:br>
              <a:rPr lang="en-US" sz="2400" b="0" dirty="0"/>
            </a:br>
            <a:r>
              <a:rPr lang="en-US" sz="2400" b="0" dirty="0"/>
              <a:t>Our company has been gathering data on employee experience through various channels, including surveys, performance reviews, and feedback systems. Despite this data collection, our overall employee satisfaction has not shown significant improvement, and we are facing challenges in identifying the root causes of employee dissatisfaction and disengagement.</a:t>
            </a:r>
            <a:endParaRPr sz="2400" b="0" dirty="0"/>
          </a:p>
          <a:p>
            <a:pPr marL="12700" lvl="0" indent="0" algn="l" rtl="0">
              <a:lnSpc>
                <a:spcPct val="100000"/>
              </a:lnSpc>
              <a:spcBef>
                <a:spcPts val="0"/>
              </a:spcBef>
              <a:spcAft>
                <a:spcPts val="0"/>
              </a:spcAft>
              <a:buNone/>
            </a:pPr>
            <a:r>
              <a:rPr lang="en-US" sz="2400" b="0" dirty="0"/>
              <a:t>The existing employee experience data is extensive but lacks clear, actionable insights. We are unable to pinpoint specific factors that influence employee satisfaction or dissatisfaction, nor can we effectively measure the impact of our current initiatives</a:t>
            </a:r>
            <a:r>
              <a:rPr lang="en-US" sz="2800" b="0" dirty="0"/>
              <a:t>.</a:t>
            </a:r>
            <a:endParaRPr sz="2800" b="0" dirty="0"/>
          </a:p>
        </p:txBody>
      </p:sp>
      <p:pic>
        <p:nvPicPr>
          <p:cNvPr id="127" name="Google Shape;127;p10"/>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28" name="Google Shape;128;p10"/>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9353550" y="5362575"/>
            <a:ext cx="457200" cy="714375"/>
            <a:chOff x="9353550" y="5362575"/>
            <a:chExt cx="457200" cy="714375"/>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txBox="1">
            <a:spLocks noGrp="1"/>
          </p:cNvSpPr>
          <p:nvPr>
            <p:ph type="title"/>
          </p:nvPr>
        </p:nvSpPr>
        <p:spPr>
          <a:xfrm>
            <a:off x="156837" y="852481"/>
            <a:ext cx="11504700" cy="4994947"/>
          </a:xfrm>
          <a:prstGeom prst="rect">
            <a:avLst/>
          </a:prstGeom>
          <a:noFill/>
          <a:ln>
            <a:noFill/>
          </a:ln>
        </p:spPr>
        <p:txBody>
          <a:bodyPr spcFirstLastPara="1" wrap="square" lIns="0" tIns="16500" rIns="0" bIns="0" anchor="t" anchorCtr="0">
            <a:spAutoFit/>
          </a:bodyPr>
          <a:lstStyle/>
          <a:p>
            <a:pPr marL="12700" lvl="0" indent="0" rtl="0">
              <a:lnSpc>
                <a:spcPct val="100000"/>
              </a:lnSpc>
              <a:spcBef>
                <a:spcPts val="0"/>
              </a:spcBef>
              <a:spcAft>
                <a:spcPts val="0"/>
              </a:spcAft>
              <a:buNone/>
            </a:pPr>
            <a:r>
              <a:rPr lang="en-US" sz="4250" dirty="0"/>
              <a:t>PROJECT	OVERVIEW</a:t>
            </a:r>
            <a:endParaRPr sz="4250" dirty="0"/>
          </a:p>
          <a:p>
            <a:pPr marL="12700" lvl="0" indent="0" rtl="0">
              <a:lnSpc>
                <a:spcPct val="100000"/>
              </a:lnSpc>
              <a:spcBef>
                <a:spcPts val="0"/>
              </a:spcBef>
              <a:spcAft>
                <a:spcPts val="0"/>
              </a:spcAft>
              <a:buNone/>
            </a:pPr>
            <a:r>
              <a:rPr lang="en-US" sz="2800" b="0" dirty="0"/>
              <a:t>To analyze employee experience data to identify key factors influencing employee satisfaction, evaluate the effectiveness of existing programs, and provide actionable recommendations for improvement. </a:t>
            </a:r>
            <a:br>
              <a:rPr lang="en-US" sz="2800" b="0" dirty="0"/>
            </a:br>
            <a:r>
              <a:rPr lang="en-US" sz="2800" b="0" dirty="0"/>
              <a:t>Background: Our organization has accumulated a comprehensive dataset on employee experience, including survey responses, performance reviews, and feedback from various channels. Despite this data, recent surveys indicate persistent dissatisfaction among employees, which underscores the need for a more thorough analysis to address and resolve these issues effectively</a:t>
            </a:r>
            <a:r>
              <a:rPr lang="en-US" sz="2900" b="0" dirty="0"/>
              <a:t>.</a:t>
            </a:r>
            <a:endParaRPr sz="2900" b="0" dirty="0"/>
          </a:p>
        </p:txBody>
      </p:sp>
      <p:pic>
        <p:nvPicPr>
          <p:cNvPr id="138" name="Google Shape;138;p1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39" name="Google Shape;139;p1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2"/>
          <p:cNvSpPr txBox="1">
            <a:spLocks noGrp="1"/>
          </p:cNvSpPr>
          <p:nvPr>
            <p:ph type="title"/>
          </p:nvPr>
        </p:nvSpPr>
        <p:spPr>
          <a:xfrm>
            <a:off x="489218" y="705868"/>
            <a:ext cx="11015400" cy="3956201"/>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br>
              <a:rPr lang="en-US" sz="3200" dirty="0"/>
            </a:br>
            <a:endParaRPr lang="en-IN" sz="3200" dirty="0"/>
          </a:p>
          <a:p>
            <a:pPr marL="457200" lvl="0" indent="-431800" algn="l" rtl="0">
              <a:lnSpc>
                <a:spcPct val="100000"/>
              </a:lnSpc>
              <a:spcBef>
                <a:spcPts val="0"/>
              </a:spcBef>
              <a:spcAft>
                <a:spcPts val="0"/>
              </a:spcAft>
              <a:buSzPts val="3200"/>
              <a:buChar char="●"/>
            </a:pPr>
            <a:r>
              <a:rPr lang="en-IN" sz="3200" b="0" dirty="0"/>
              <a:t>Human Resources (HR) Professionals</a:t>
            </a:r>
          </a:p>
          <a:p>
            <a:pPr marL="457200" lvl="0" indent="-431800" algn="l" rtl="0">
              <a:lnSpc>
                <a:spcPct val="100000"/>
              </a:lnSpc>
              <a:spcBef>
                <a:spcPts val="0"/>
              </a:spcBef>
              <a:spcAft>
                <a:spcPts val="0"/>
              </a:spcAft>
              <a:buSzPts val="3200"/>
              <a:buChar char="●"/>
            </a:pPr>
            <a:r>
              <a:rPr lang="en-US" sz="3200" b="0" dirty="0"/>
              <a:t>Managers and Team Leadale</a:t>
            </a:r>
            <a:endParaRPr sz="3200" b="0" dirty="0"/>
          </a:p>
          <a:p>
            <a:pPr marL="457200" lvl="0" indent="-431800" algn="l" rtl="0">
              <a:lnSpc>
                <a:spcPct val="100000"/>
              </a:lnSpc>
              <a:spcBef>
                <a:spcPts val="0"/>
              </a:spcBef>
              <a:spcAft>
                <a:spcPts val="0"/>
              </a:spcAft>
              <a:buSzPts val="3200"/>
              <a:buChar char="●"/>
            </a:pPr>
            <a:r>
              <a:rPr lang="en-US" sz="3200" b="0" dirty="0"/>
              <a:t>Employee Experience or Engagement Specialists </a:t>
            </a:r>
            <a:endParaRPr sz="3200" b="0" dirty="0"/>
          </a:p>
          <a:p>
            <a:pPr marL="457200" lvl="0" indent="-431800" algn="l" rtl="0">
              <a:lnSpc>
                <a:spcPct val="100000"/>
              </a:lnSpc>
              <a:spcBef>
                <a:spcPts val="0"/>
              </a:spcBef>
              <a:spcAft>
                <a:spcPts val="0"/>
              </a:spcAft>
              <a:buSzPts val="3200"/>
              <a:buChar char="●"/>
            </a:pPr>
            <a:r>
              <a:rPr lang="en-US" sz="3200" b="0" dirty="0"/>
              <a:t>Data Analysts and Business Intelligence Teams</a:t>
            </a:r>
            <a:endParaRPr sz="3200" b="0" dirty="0"/>
          </a:p>
          <a:p>
            <a:pPr marL="457200" lvl="0" indent="-431800" algn="l" rtl="0">
              <a:lnSpc>
                <a:spcPct val="100000"/>
              </a:lnSpc>
              <a:spcBef>
                <a:spcPts val="0"/>
              </a:spcBef>
              <a:spcAft>
                <a:spcPts val="0"/>
              </a:spcAft>
              <a:buSzPts val="3200"/>
              <a:buChar char="●"/>
            </a:pPr>
            <a:r>
              <a:rPr lang="en-US" sz="3200" b="0" dirty="0"/>
              <a:t>Organizational Development Consultants</a:t>
            </a:r>
            <a:endParaRPr sz="3200" b="0" dirty="0"/>
          </a:p>
          <a:p>
            <a:pPr marL="457200" lvl="0" indent="-431800" algn="l" rtl="0">
              <a:lnSpc>
                <a:spcPct val="100000"/>
              </a:lnSpc>
              <a:spcBef>
                <a:spcPts val="0"/>
              </a:spcBef>
              <a:spcAft>
                <a:spcPts val="0"/>
              </a:spcAft>
              <a:buSzPts val="3200"/>
              <a:buChar char="●"/>
            </a:pPr>
            <a:r>
              <a:rPr lang="en-US" sz="3200" b="0" dirty="0"/>
              <a:t>Employees Themselves</a:t>
            </a:r>
            <a:endParaRPr sz="3200" dirty="0"/>
          </a:p>
        </p:txBody>
      </p:sp>
      <p:pic>
        <p:nvPicPr>
          <p:cNvPr id="149" name="Google Shape;149;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0" name="Google Shape;150;p1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10402836" y="114558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59" name="Google Shape;159;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0" name="Google Shape;160;p13"/>
          <p:cNvSpPr txBox="1">
            <a:spLocks noGrp="1"/>
          </p:cNvSpPr>
          <p:nvPr>
            <p:ph type="sldNum" idx="12"/>
          </p:nvPr>
        </p:nvSpPr>
        <p:spPr>
          <a:xfrm>
            <a:off x="12230093" y="7215187"/>
            <a:ext cx="151200" cy="1803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38093" y="1689975"/>
            <a:ext cx="12192000" cy="4247286"/>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Remove Duplicates : It removes the combination of values across all selected range to determine duplicates.</a:t>
            </a:r>
            <a:endParaRPr dirty="0">
              <a:solidFill>
                <a:schemeClr val="dk1"/>
              </a:solidFill>
            </a:endParaRPr>
          </a:p>
          <a:p>
            <a:pPr marL="285750" lvl="0" indent="-133350" algn="l" rtl="0">
              <a:spcBef>
                <a:spcPts val="0"/>
              </a:spcBef>
              <a:spcAft>
                <a:spcPts val="0"/>
              </a:spcAft>
              <a:buNone/>
            </a:pPr>
            <a:endParaRPr sz="2400" dirty="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 Filter: It take my dataset and show only the data that meet my criteria specify.</a:t>
            </a:r>
            <a:endParaRPr dirty="0">
              <a:solidFill>
                <a:schemeClr val="dk1"/>
              </a:solidFill>
            </a:endParaRPr>
          </a:p>
          <a:p>
            <a:pPr marL="285750" lvl="0" indent="-133350" algn="l" rtl="0">
              <a:spcBef>
                <a:spcPts val="0"/>
              </a:spcBef>
              <a:spcAft>
                <a:spcPts val="0"/>
              </a:spcAft>
              <a:buNone/>
            </a:pPr>
            <a:endParaRPr sz="2400" dirty="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Conditional </a:t>
            </a:r>
            <a:r>
              <a:rPr lang="en-US" sz="2400" dirty="0" err="1">
                <a:solidFill>
                  <a:schemeClr val="dk1"/>
                </a:solidFill>
                <a:latin typeface="Calibri"/>
                <a:ea typeface="Calibri"/>
                <a:cs typeface="Calibri"/>
                <a:sym typeface="Calibri"/>
              </a:rPr>
              <a:t>Formating</a:t>
            </a:r>
            <a:r>
              <a:rPr lang="en-US" sz="2400" dirty="0">
                <a:solidFill>
                  <a:schemeClr val="dk1"/>
                </a:solidFill>
                <a:latin typeface="Calibri"/>
                <a:ea typeface="Calibri"/>
                <a:cs typeface="Calibri"/>
                <a:sym typeface="Calibri"/>
              </a:rPr>
              <a:t> : It is used to specify important values stand out in employee performance score in a data set.</a:t>
            </a:r>
            <a:endParaRPr dirty="0">
              <a:solidFill>
                <a:schemeClr val="dk1"/>
              </a:solidFill>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Pivot Table: I used "pivot table" to summarize my huge data.</a:t>
            </a:r>
            <a:endParaRPr dirty="0">
              <a:solidFill>
                <a:schemeClr val="dk1"/>
              </a:solidFill>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 Pivot Chart: I used "pivot chart" to visually summarizes my data using area graph</a:t>
            </a:r>
            <a:r>
              <a:rPr lang="en-US" sz="1800" dirty="0">
                <a:solidFill>
                  <a:schemeClr val="dk1"/>
                </a:solidFill>
                <a:latin typeface="Calibri"/>
                <a:ea typeface="Calibri"/>
                <a:cs typeface="Calibri"/>
                <a:sym typeface="Calibri"/>
              </a:rPr>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67" name="Google Shape;167;p14"/>
          <p:cNvSpPr txBox="1"/>
          <p:nvPr/>
        </p:nvSpPr>
        <p:spPr>
          <a:xfrm>
            <a:off x="457200" y="1143626"/>
            <a:ext cx="11734800" cy="50782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000000"/>
                </a:solidFill>
                <a:latin typeface="Times New Roman"/>
                <a:ea typeface="Times New Roman"/>
                <a:cs typeface="Times New Roman"/>
                <a:sym typeface="Times New Roman"/>
              </a:rPr>
              <a:t>First Name : He first of your names that come before your family name.</a:t>
            </a:r>
            <a:endParaRPr dirty="0"/>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000000"/>
                </a:solidFill>
                <a:latin typeface="Times New Roman"/>
                <a:ea typeface="Times New Roman"/>
                <a:cs typeface="Times New Roman"/>
                <a:sym typeface="Times New Roman"/>
              </a:rPr>
              <a:t>Last Name : a name that identifies a person's family and is different from their given name.</a:t>
            </a:r>
            <a:endParaRPr dirty="0"/>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000000"/>
                </a:solidFill>
                <a:latin typeface="Times New Roman"/>
                <a:ea typeface="Times New Roman"/>
                <a:cs typeface="Times New Roman"/>
                <a:sym typeface="Times New Roman"/>
              </a:rPr>
              <a:t>Email :An email is a form of electronic communication that allows users to send messages to other users over the internet.</a:t>
            </a:r>
            <a:endParaRPr dirty="0"/>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000000"/>
                </a:solidFill>
                <a:latin typeface="Times New Roman"/>
                <a:ea typeface="Times New Roman"/>
                <a:cs typeface="Times New Roman"/>
                <a:sym typeface="Times New Roman"/>
              </a:rPr>
              <a:t>Gender : Is a social, psychological, and cultural construct that is developed through socialization and varies from society to society.</a:t>
            </a:r>
            <a:endParaRPr dirty="0"/>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000000"/>
                </a:solidFill>
                <a:latin typeface="Times New Roman"/>
                <a:ea typeface="Times New Roman"/>
                <a:cs typeface="Times New Roman"/>
                <a:sym typeface="Times New Roman"/>
              </a:rPr>
              <a:t>Department :A part of an organization such as a school, business, or government that deals with a particular area of study or work.</a:t>
            </a:r>
            <a:endParaRPr dirty="0"/>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000000"/>
                </a:solidFill>
                <a:latin typeface="Times New Roman"/>
                <a:ea typeface="Times New Roman"/>
                <a:cs typeface="Times New Roman"/>
                <a:sym typeface="Times New Roman"/>
              </a:rPr>
              <a:t>Job title : A job title is a formal name for a position within an organization that can include the position's name, the organization's name, and sometimes the name of the person who holds the position.</a:t>
            </a:r>
            <a:endParaRPr dirty="0"/>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latin typeface="Times New Roman"/>
                <a:ea typeface="Times New Roman"/>
                <a:cs typeface="Times New Roman"/>
                <a:sym typeface="Times New Roman"/>
              </a:rPr>
              <a:t>Y</a:t>
            </a:r>
            <a:r>
              <a:rPr lang="en-US" sz="1800" dirty="0">
                <a:solidFill>
                  <a:srgbClr val="000000"/>
                </a:solidFill>
                <a:latin typeface="Times New Roman"/>
                <a:ea typeface="Times New Roman"/>
                <a:cs typeface="Times New Roman"/>
                <a:sym typeface="Times New Roman"/>
              </a:rPr>
              <a:t>ears of experience: Is a term that refers to how long a candidate has worked in a particular industry or field.</a:t>
            </a:r>
            <a:endParaRPr dirty="0"/>
          </a:p>
          <a:p>
            <a:pPr marL="0" marR="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rgbClr val="000000"/>
                </a:solidFill>
                <a:latin typeface="Times New Roman"/>
                <a:ea typeface="Times New Roman"/>
                <a:cs typeface="Times New Roman"/>
                <a:sym typeface="Times New Roman"/>
              </a:rPr>
              <a:t>Salary : The money that a person receives (usually every month) for the work he/she has done.</a:t>
            </a: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5" name="Google Shape;185;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6" name="Google Shape;186;p1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1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8" name="Google Shape;188;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6"/>
          <p:cNvSpPr txBox="1"/>
          <p:nvPr/>
        </p:nvSpPr>
        <p:spPr>
          <a:xfrm>
            <a:off x="663575" y="1069880"/>
            <a:ext cx="9852000" cy="526293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Data set was downloaded from Kaggle website.</a:t>
            </a:r>
            <a:endParaRPr dirty="0"/>
          </a:p>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 Extract it from zip format</a:t>
            </a:r>
            <a:endParaRPr dirty="0"/>
          </a:p>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Data Cleaning: Data cleaning is a process required to remove incomplete records, and modifying data to rectify inaccurate records.</a:t>
            </a:r>
            <a:endParaRPr dirty="0"/>
          </a:p>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Remove Duplicates It removes the combination of values across all selected range to determine duplicates. </a:t>
            </a:r>
            <a:endParaRPr dirty="0"/>
          </a:p>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Filter: It take my dataset and show only the data that meet my criteria specify</a:t>
            </a:r>
            <a:endParaRPr dirty="0"/>
          </a:p>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 Conditional </a:t>
            </a:r>
            <a:r>
              <a:rPr lang="en-US" sz="2400" dirty="0" err="1">
                <a:latin typeface="Times New Roman"/>
                <a:ea typeface="Times New Roman"/>
                <a:cs typeface="Times New Roman"/>
                <a:sym typeface="Times New Roman"/>
              </a:rPr>
              <a:t>F</a:t>
            </a:r>
            <a:r>
              <a:rPr lang="en-US" sz="2400" dirty="0" err="1">
                <a:solidFill>
                  <a:srgbClr val="000000"/>
                </a:solidFill>
                <a:latin typeface="Times New Roman"/>
                <a:ea typeface="Times New Roman"/>
                <a:cs typeface="Times New Roman"/>
                <a:sym typeface="Times New Roman"/>
              </a:rPr>
              <a:t>ormating</a:t>
            </a:r>
            <a:r>
              <a:rPr lang="en-US" sz="2400" dirty="0">
                <a:latin typeface="Times New Roman"/>
                <a:ea typeface="Times New Roman"/>
                <a:cs typeface="Times New Roman"/>
                <a:sym typeface="Times New Roman"/>
              </a:rPr>
              <a:t>:</a:t>
            </a:r>
            <a:r>
              <a:rPr lang="en-US" sz="2400" dirty="0">
                <a:solidFill>
                  <a:srgbClr val="000000"/>
                </a:solidFill>
                <a:latin typeface="Times New Roman"/>
                <a:ea typeface="Times New Roman"/>
                <a:cs typeface="Times New Roman"/>
                <a:sym typeface="Times New Roman"/>
              </a:rPr>
              <a:t> It is used to specify important values stand out in employee performance score in a data set</a:t>
            </a:r>
            <a:endParaRPr dirty="0"/>
          </a:p>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Slicer: I used slicer to filter my data</a:t>
            </a:r>
            <a:endParaRPr dirty="0"/>
          </a:p>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 Pivot Table: I used "pivot table to summarize my huge data</a:t>
            </a:r>
            <a:endParaRPr dirty="0"/>
          </a:p>
          <a:p>
            <a:pPr marL="285750" marR="0" lvl="0" indent="-285750" algn="l" rtl="0">
              <a:spcBef>
                <a:spcPts val="0"/>
              </a:spcBef>
              <a:spcAft>
                <a:spcPts val="0"/>
              </a:spcAft>
              <a:buClr>
                <a:srgbClr val="000000"/>
              </a:buClr>
              <a:buSzPts val="2400"/>
              <a:buFont typeface="Noto Sans Symbols"/>
              <a:buChar char="✔"/>
            </a:pPr>
            <a:r>
              <a:rPr lang="en-US" sz="2400" dirty="0">
                <a:solidFill>
                  <a:srgbClr val="000000"/>
                </a:solidFill>
                <a:latin typeface="Times New Roman"/>
                <a:ea typeface="Times New Roman"/>
                <a:cs typeface="Times New Roman"/>
                <a:sym typeface="Times New Roman"/>
              </a:rPr>
              <a:t>Pivot Chart: I used using area graph. "pivot chart" to visually summarizes my data</a:t>
            </a: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1019</Words>
  <Application>Microsoft Office PowerPoint</Application>
  <PresentationFormat>Widescreen</PresentationFormat>
  <Paragraphs>268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Noto Sans Symbols</vt:lpstr>
      <vt:lpstr>Roboto</vt:lpstr>
      <vt:lpstr>Times New Roman</vt:lpstr>
      <vt:lpstr>Trebuchet MS</vt:lpstr>
      <vt:lpstr>Office Theme</vt:lpstr>
      <vt:lpstr>Employee Data Analysis using Excel  </vt:lpstr>
      <vt:lpstr>PROJECT TITLE</vt:lpstr>
      <vt:lpstr>AGENDA</vt:lpstr>
      <vt:lpstr>PROBLEM STATEMENT  Our company has been gathering data on employee experience through various channels, including surveys, performance reviews, and feedback systems. Despite this data collection, our overall employee satisfaction has not shown significant improvement, and we are facing challenges in identifying the root causes of employee dissatisfaction and disengagement. The existing employee experience data is extensive but lacks clear, actionable insights. We are unable to pinpoint specific factors that influence employee satisfaction or dissatisfaction, nor can we effectively measure the impact of our current initiatives.</vt:lpstr>
      <vt:lpstr>PROJECT OVERVIEW To analyze employee experience data to identify key factors influencing employee satisfaction, evaluate the effectiveness of existing programs, and provide actionable recommendations for improvement.  Background: Our organization has accumulated a comprehensive dataset on employee experience, including survey responses, performance reviews, and feedback from various channels. Despite this data, recent surveys indicate persistent dissatisfaction among employees, which underscores the need for a more thorough analysis to address and resolve these issues effectively.</vt:lpstr>
      <vt:lpstr>WHO ARE THE END USERS?  Human Resources (HR) Professionals Managers and Team Leadale Employee Experience or Engagement Specialists  Data Analysts and Business Intelligence Teams Organizational Development Consultants Employees Themselves</vt:lpstr>
      <vt:lpstr>OUR SOLUTION AND ITS VALUE PROPOSITION</vt:lpstr>
      <vt:lpstr>Dataset Description</vt:lpstr>
      <vt:lpstr>PowerPoint Presentation</vt:lpstr>
      <vt:lpstr>RESULTS</vt:lpstr>
      <vt:lpstr>conclusion In summary, the employee experience data project has provided valuable insights into the key factors influencing employee satisfaction and engagement within the organization. By analyzing the collected data, we have identified several strengths, such as [mention specific strengths], and areas for improvement, including [mention specific areas].The findings highlight that [summarize major conclusions or trends], which suggests that [implications of the findings]. To address these insights, we recommend [briefly outline key recommendations or actions].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karishma solai</cp:lastModifiedBy>
  <cp:revision>2</cp:revision>
  <dcterms:modified xsi:type="dcterms:W3CDTF">2024-08-27T07:19:02Z</dcterms:modified>
</cp:coreProperties>
</file>