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353b098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9353b098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353b0986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9353b0986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353b0986_0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353b0986_0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353b0986_0_2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353b0986_0_2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353b0986_0_2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9353b0986_0_2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353b0986_0_2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9353b0986_0_2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9353b0986_0_2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9353b0986_0_2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9353b0986_0_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9353b0986_0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9353b0986_0_2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9353b0986_0_2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460625" y="1791001"/>
            <a:ext cx="5329800" cy="15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Detection using NLP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98200" y="3762725"/>
            <a:ext cx="30546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Nilakrishna 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138425" y="1307850"/>
            <a:ext cx="73908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57"/>
              <a:t>To build NLP model to predict 17 different languages.</a:t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57"/>
              <a:t>Dataset</a:t>
            </a:r>
            <a:r>
              <a:rPr lang="en" sz="5557"/>
              <a:t> : language detection dataset taken from Kaggle.  This dataset consists of text details for 17 different languages like English, Malayalam, French, Russian etc.</a:t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57"/>
              <a:t>Machine learning problem type</a:t>
            </a:r>
            <a:r>
              <a:rPr lang="en" sz="5557"/>
              <a:t> : Classification (Supervised Learning)</a:t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57"/>
              <a:t>Methods used </a:t>
            </a:r>
            <a:r>
              <a:rPr lang="en" sz="5557"/>
              <a:t>: Natural language processing, Naive Bayes</a:t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57"/>
              <a:t>Evaluation metric</a:t>
            </a:r>
            <a:r>
              <a:rPr lang="en" sz="5557"/>
              <a:t> : Accuracy</a:t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44850" y="144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Count plot</a:t>
            </a:r>
            <a:endParaRPr u="sng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0" y="984525"/>
            <a:ext cx="581904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Loading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38" y="1836075"/>
            <a:ext cx="66960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974525"/>
            <a:ext cx="8520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Label encoding of target variable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Text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3" y="1427700"/>
            <a:ext cx="64293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50" y="2760450"/>
            <a:ext cx="8284126" cy="1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45400"/>
            <a:ext cx="8520600" cy="4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Vectorization</a:t>
            </a:r>
            <a:r>
              <a:rPr lang="en"/>
              <a:t> using Bag of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Splitting into train and test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50" y="705275"/>
            <a:ext cx="8118251" cy="1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4288"/>
            <a:ext cx="78390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Naive Bayes Model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50" y="1244038"/>
            <a:ext cx="5495349" cy="33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Visualizing confusion matrix using heat map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5109250" cy="37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550" y="1528125"/>
            <a:ext cx="3305750" cy="20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Model Testing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75" y="1229875"/>
            <a:ext cx="7993626" cy="329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