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89db73726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89db73726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89db73726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89db73726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89db73726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89db73726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89db7372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89db7372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89db73726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89db73726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9db73726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89db73726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89db73726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89db73726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 Nilakrishna 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Website classification</a:t>
            </a:r>
            <a:endParaRPr u="sng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Aim : The project consisted to evaluate different classification models to predict malicious and benign websites, based on application layer and network characteristics. 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:  Kaggle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Tool used : R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ML problem : Binary classification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Models : Logistic regression, Decision tree, Random forest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Evaluation metric : Accuracy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0475"/>
            <a:ext cx="8520600" cy="4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Features:</a:t>
            </a:r>
            <a:endParaRPr sz="21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SPECIAL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CHARACTERS: it is number of special characters identified in the URL, such as, “/”, “%”, “#”, “&amp;”, “. “, “=”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CHARSET: it is a categorical value and its meaning is the character encoding standard (also called character set).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SERVER: it is a categorical value and its meaning is the operative system of the server got from the packet response.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CONTENT_LENGTH: it represents the content size of the HTTP header.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WHOIS_COUNTRY: it is a categorical variable, its values are the countries we got from the server response (specifically, our script used the API of Whois).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WHOIS_STATEPRO: it is a categorical variable, its values are the states we got from the server response (specifically, our script used the API of Whois).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WHOIS_REGDATE: Whois provides the server registration date, so, this variable has date values with format DD/MM/YYY HH:MM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WHOIS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UPDATED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DATE: Through the Whois we got the last update date from the server analyzed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CONVERSATION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EXCHANGE: This variable is the number of TCP packets exchanged between the server and our honeypot client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REMOTE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TCP_PORT: it is the number of the ports detected and different to TCP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REMOTE_IPS: this variable has the total number of IPs connected to the honeypot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APP_BYTES: this is the number of bytes 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transferred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PACKETS: packets sent from the honeypot to the server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REMOTE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PACKETS: packets received from the server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APP_PACKETS: this is the total number of IP packets generated during the communication between the honeypot and the server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941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DNS</a:t>
            </a:r>
            <a:r>
              <a:rPr i="1"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" sz="119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TIMES: this is the number of DNS packets generated during the communication between the honeypot and the server</a:t>
            </a:r>
            <a:endParaRPr sz="119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237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variable:</a:t>
            </a:r>
            <a:endParaRPr sz="237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8209" lvl="0" marL="533400" rtl="0" algn="l">
              <a:spcBef>
                <a:spcPts val="27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TYPE: this is a categorical variable, its values represent the type of web page analyzed, specifically, 1 is for malicious websites and 0 is for benign websites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Histogram </a:t>
            </a:r>
            <a:r>
              <a:rPr lang="en"/>
              <a:t>                                  </a:t>
            </a:r>
            <a:r>
              <a:rPr lang="en" u="sng"/>
              <a:t>Correlation plot</a:t>
            </a:r>
            <a:endParaRPr u="sng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0" y="1103225"/>
            <a:ext cx="4572000" cy="3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1989" r="0" t="1777"/>
          <a:stretch/>
        </p:blipFill>
        <p:spPr>
          <a:xfrm>
            <a:off x="5335825" y="1171600"/>
            <a:ext cx="3496475" cy="350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Preprocessing</a:t>
            </a:r>
            <a:endParaRPr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Removed features that are not essential for our model.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Variables chosen for model building are: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URL_LENGTH TCP_CONVERSATION_EXCHANGE , DIST_REMOTE_TCP_PORT ,REMOTE_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IPS,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APP_BYTES        SOURCE_APP_PACKETS  , REMOTE_APP_PACKETS , SOURCE_APP_BYTES ,REMOTE_APP_BYTES  , APP_PACKETS,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Missing values : There are no missing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is divided into test and train dataset with split ratio as 0.8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Models</a:t>
            </a:r>
            <a:endParaRPr u="sng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2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PredictedValue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ActualValue FALSE   TRUE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0          413       16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1           35          21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 Accuracy :  0.8948454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33075" y="274625"/>
            <a:ext cx="8499300" cy="4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    PredictedValue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ActualValue   0      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0           416  13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1           19    37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: 0.9340206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725" y="42715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32850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 u="sng"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13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 u="sng"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sz="13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              Reference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Prediction   0    1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             0 420  18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             1   9     38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325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3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25">
                <a:latin typeface="Arial"/>
                <a:ea typeface="Arial"/>
                <a:cs typeface="Arial"/>
                <a:sym typeface="Arial"/>
              </a:rPr>
              <a:t>:0.9443 </a:t>
            </a:r>
            <a:r>
              <a:rPr lang="en" sz="1325">
                <a:latin typeface="Arial"/>
                <a:ea typeface="Arial"/>
                <a:cs typeface="Arial"/>
                <a:sym typeface="Arial"/>
              </a:rPr>
              <a:t> 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The Random Forest model  ranked 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SOURCE_APP_BYTES as the most</a:t>
            </a:r>
            <a:r>
              <a:rPr lang="en" sz="1325">
                <a:latin typeface="Arial"/>
                <a:ea typeface="Arial"/>
                <a:cs typeface="Arial"/>
                <a:sym typeface="Arial"/>
              </a:rPr>
              <a:t> 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important variable.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Random Forest has the highest accuracy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25">
                <a:latin typeface="Arial"/>
                <a:ea typeface="Arial"/>
                <a:cs typeface="Arial"/>
                <a:sym typeface="Arial"/>
              </a:rPr>
              <a:t>so it is the best model</a:t>
            </a:r>
            <a:endParaRPr sz="1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00" y="1148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