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97875" y="1661275"/>
            <a:ext cx="85506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This is my answer for the presentation question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