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23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0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738F-9EC3-46B9-AABF-A98592FA12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FC3903-21F5-4963-A5D3-C832A1A0F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166" y="16981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The Solutions For The Garbage Crisis</a:t>
            </a:r>
            <a:endParaRPr lang="en-US" sz="3200" b="1" u="sng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84576" y="1848158"/>
            <a:ext cx="2625635" cy="4976949"/>
            <a:chOff x="3187335" y="1586900"/>
            <a:chExt cx="2625635" cy="4976949"/>
          </a:xfrm>
        </p:grpSpPr>
        <p:sp>
          <p:nvSpPr>
            <p:cNvPr id="7" name="Arc 6"/>
            <p:cNvSpPr/>
            <p:nvPr/>
          </p:nvSpPr>
          <p:spPr>
            <a:xfrm rot="10800000">
              <a:off x="4748643" y="2168434"/>
              <a:ext cx="496388" cy="4206240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1211613" flipH="1">
              <a:off x="3383279" y="1586900"/>
              <a:ext cx="849086" cy="497694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/>
            <p:cNvSpPr/>
            <p:nvPr/>
          </p:nvSpPr>
          <p:spPr>
            <a:xfrm>
              <a:off x="3187335" y="3317966"/>
              <a:ext cx="2625635" cy="1789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64327" y="2299856"/>
            <a:ext cx="611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01. We can use Eco-Friendly items for our daily activities and for specially industrial sector.</a:t>
            </a:r>
            <a:endParaRPr lang="en-US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0764" y="6331531"/>
            <a:ext cx="45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Ananda </a:t>
            </a:r>
            <a:r>
              <a:rPr lang="en-US" dirty="0" err="1" smtClean="0"/>
              <a:t>Balika</a:t>
            </a:r>
            <a:r>
              <a:rPr lang="en-US" dirty="0" smtClean="0"/>
              <a:t> </a:t>
            </a:r>
            <a:r>
              <a:rPr lang="en-US" dirty="0" err="1" smtClean="0"/>
              <a:t>Vidyalaya</a:t>
            </a:r>
            <a:r>
              <a:rPr lang="en-US" dirty="0" smtClean="0"/>
              <a:t> – Colombo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9360" y="1724297"/>
            <a:ext cx="1933303" cy="454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  <a:endCxn id="4" idx="1"/>
          </p:cNvCxnSpPr>
          <p:nvPr/>
        </p:nvCxnSpPr>
        <p:spPr>
          <a:xfrm flipH="1">
            <a:off x="6309360" y="3997234"/>
            <a:ext cx="1933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94763" y="2133600"/>
            <a:ext cx="249382" cy="2632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78182" y="665018"/>
            <a:ext cx="3463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02. Industrials shouldn’t throw the toxics things to water paths.</a:t>
            </a:r>
          </a:p>
          <a:p>
            <a:r>
              <a:rPr lang="en-US" dirty="0" smtClean="0"/>
              <a:t>To that they can minimize the use of toxics.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5541818" y="429491"/>
            <a:ext cx="2812473" cy="1039091"/>
          </a:xfrm>
          <a:prstGeom prst="cloud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4764" y="1440872"/>
            <a:ext cx="4932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03. We can buy bulk of foods from </a:t>
            </a:r>
            <a:r>
              <a:rPr lang="en-US" sz="4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supermarkerts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, then we can reduce the use of polythene.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0509" y="831273"/>
            <a:ext cx="439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04. We shouldn’t burn our waste, then we can reduce the pollution of Environment. </a:t>
            </a:r>
            <a:endParaRPr lang="en-US" sz="40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3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345" y="1066800"/>
            <a:ext cx="4862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05. Officials must create or maintain the law of causes about Environmental pollution.</a:t>
            </a:r>
            <a:endParaRPr lang="en-US" sz="40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9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103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</cp:revision>
  <dcterms:created xsi:type="dcterms:W3CDTF">2019-10-14T05:51:26Z</dcterms:created>
  <dcterms:modified xsi:type="dcterms:W3CDTF">2019-10-14T06:23:38Z</dcterms:modified>
</cp:coreProperties>
</file>