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C1-92B7-450C-8553-2ADC9A22CDE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8DCE-8CCC-4A82-A6CA-C7C49BB0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6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C1-92B7-450C-8553-2ADC9A22CDE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8DCE-8CCC-4A82-A6CA-C7C49BB0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9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C1-92B7-450C-8553-2ADC9A22CDE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8DCE-8CCC-4A82-A6CA-C7C49BB0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4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C1-92B7-450C-8553-2ADC9A22CDE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8DCE-8CCC-4A82-A6CA-C7C49BB0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28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C1-92B7-450C-8553-2ADC9A22CDE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8DCE-8CCC-4A82-A6CA-C7C49BB0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87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C1-92B7-450C-8553-2ADC9A22CDE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8DCE-8CCC-4A82-A6CA-C7C49BB0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04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C1-92B7-450C-8553-2ADC9A22CDE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8DCE-8CCC-4A82-A6CA-C7C49BB0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26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C1-92B7-450C-8553-2ADC9A22CDE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8DCE-8CCC-4A82-A6CA-C7C49BB0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0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C1-92B7-450C-8553-2ADC9A22CDE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8DCE-8CCC-4A82-A6CA-C7C49BB0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0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C1-92B7-450C-8553-2ADC9A22CDE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E9C8DCE-8CCC-4A82-A6CA-C7C49BB0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9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C1-92B7-450C-8553-2ADC9A22CDE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8DCE-8CCC-4A82-A6CA-C7C49BB0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C1-92B7-450C-8553-2ADC9A22CDE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8DCE-8CCC-4A82-A6CA-C7C49BB0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3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C1-92B7-450C-8553-2ADC9A22CDE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8DCE-8CCC-4A82-A6CA-C7C49BB0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0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C1-92B7-450C-8553-2ADC9A22CDE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8DCE-8CCC-4A82-A6CA-C7C49BB0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C1-92B7-450C-8553-2ADC9A22CDE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8DCE-8CCC-4A82-A6CA-C7C49BB0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3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C1-92B7-450C-8553-2ADC9A22CDE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8DCE-8CCC-4A82-A6CA-C7C49BB0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2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C1-92B7-450C-8553-2ADC9A22CDE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8DCE-8CCC-4A82-A6CA-C7C49BB0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6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22C9C1-92B7-450C-8553-2ADC9A22CDE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9C8DCE-8CCC-4A82-A6CA-C7C49BB0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8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39452"/>
            <a:ext cx="9279226" cy="2109337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WHAT CAN WE DO?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1739" y="3286784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 smtClean="0">
                <a:latin typeface="Bahnschrift SemiBold" panose="020B0502040204020203" pitchFamily="34" charset="0"/>
              </a:rPr>
              <a:t> THE GARBAGE CRISIS , IN SRI LANKA</a:t>
            </a:r>
            <a:endParaRPr lang="en-US" sz="2800" u="sng" dirty="0">
              <a:latin typeface="Bahnschrift SemiBold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18370" y="6396335"/>
            <a:ext cx="78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From : </a:t>
            </a:r>
            <a:r>
              <a:rPr lang="en-US" sz="2400" b="1" dirty="0" err="1" smtClean="0"/>
              <a:t>St.Paul’s</a:t>
            </a:r>
            <a:r>
              <a:rPr lang="en-US" sz="2400" b="1" dirty="0" smtClean="0"/>
              <a:t> Girls’ School Milagiriya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121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72233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From Your Place……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28380"/>
            <a:ext cx="10018713" cy="312420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Compost bins in </a:t>
            </a:r>
            <a:r>
              <a:rPr lang="en-US" b="1" dirty="0" smtClean="0"/>
              <a:t>EVERY</a:t>
            </a:r>
            <a:r>
              <a:rPr lang="en-US" dirty="0" smtClean="0"/>
              <a:t> house.</a:t>
            </a:r>
          </a:p>
          <a:p>
            <a:r>
              <a:rPr lang="en-US" dirty="0" smtClean="0"/>
              <a:t>Practicing the 4R principle.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	Reduce – </a:t>
            </a:r>
            <a:r>
              <a:rPr lang="en-US" dirty="0" err="1"/>
              <a:t>Polythenes</a:t>
            </a:r>
            <a:r>
              <a:rPr lang="en-US" dirty="0"/>
              <a:t> , </a:t>
            </a:r>
            <a:r>
              <a:rPr lang="en-US" dirty="0" err="1"/>
              <a:t>Plastics,and</a:t>
            </a:r>
            <a:r>
              <a:rPr lang="en-US" dirty="0"/>
              <a:t> other non biodegradable items</a:t>
            </a:r>
            <a:br>
              <a:rPr lang="en-US" dirty="0"/>
            </a:br>
            <a:r>
              <a:rPr lang="en-US" dirty="0"/>
              <a:t>	Reuse – Old Cloth bags, Used Lunch boxes</a:t>
            </a:r>
            <a:br>
              <a:rPr lang="en-US" dirty="0"/>
            </a:br>
            <a:r>
              <a:rPr lang="en-US" dirty="0"/>
              <a:t>	Recycle – </a:t>
            </a:r>
            <a:r>
              <a:rPr lang="en-US" dirty="0" err="1"/>
              <a:t>Bottles,News</a:t>
            </a:r>
            <a:r>
              <a:rPr lang="en-US" dirty="0"/>
              <a:t> papers, Cardboards</a:t>
            </a:r>
            <a:br>
              <a:rPr lang="en-US" dirty="0"/>
            </a:br>
            <a:r>
              <a:rPr lang="en-US" dirty="0"/>
              <a:t>	Replace </a:t>
            </a:r>
            <a:r>
              <a:rPr lang="en-US" dirty="0" smtClean="0"/>
              <a:t>– Cloth Bags instead of polythene, lunch boxes instead of lunch sheets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    	</a:t>
            </a:r>
          </a:p>
        </p:txBody>
      </p:sp>
    </p:spTree>
    <p:extLst>
      <p:ext uri="{BB962C8B-B14F-4D97-AF65-F5344CB8AC3E}">
        <p14:creationId xmlns:p14="http://schemas.microsoft.com/office/powerpoint/2010/main" val="414745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You’ll be charged for the Harm you do……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793304"/>
            <a:ext cx="10018713" cy="2292263"/>
          </a:xfrm>
        </p:spPr>
        <p:txBody>
          <a:bodyPr/>
          <a:lstStyle/>
          <a:p>
            <a:r>
              <a:rPr lang="en-US" dirty="0" smtClean="0"/>
              <a:t>Impose taxes on people who produce and import non biodegradable items such as </a:t>
            </a:r>
            <a:r>
              <a:rPr lang="en-US" dirty="0" err="1" smtClean="0"/>
              <a:t>plastics,polythenes</a:t>
            </a:r>
            <a:endParaRPr lang="en-US" dirty="0" smtClean="0"/>
          </a:p>
          <a:p>
            <a:r>
              <a:rPr lang="en-US" dirty="0" smtClean="0"/>
              <a:t>Install CCTVs’ on places where people dump garbage and taking relevant actions on it.</a:t>
            </a:r>
          </a:p>
        </p:txBody>
      </p:sp>
    </p:spTree>
    <p:extLst>
      <p:ext uri="{BB962C8B-B14F-4D97-AF65-F5344CB8AC3E}">
        <p14:creationId xmlns:p14="http://schemas.microsoft.com/office/powerpoint/2010/main" val="339090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innovations…..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Encourage people to use recyclable items and reuse them to produce new goods by allowing incentives.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Consumer Education……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Conducting consumer awareness programs on proper disposal of garbage</a:t>
            </a:r>
          </a:p>
          <a:p>
            <a:r>
              <a:rPr lang="en-US" dirty="0" smtClean="0"/>
              <a:t>Conduction programs to make them aware about the harmful effects from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96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</TotalTime>
  <Words>120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Bahnschrift SemiBold</vt:lpstr>
      <vt:lpstr>Corbel</vt:lpstr>
      <vt:lpstr>Times New Roman</vt:lpstr>
      <vt:lpstr>Parallax</vt:lpstr>
      <vt:lpstr>WHAT CAN WE DO?</vt:lpstr>
      <vt:lpstr>Start From Your Place……</vt:lpstr>
      <vt:lpstr>You’ll be charged for the Harm you do……</vt:lpstr>
      <vt:lpstr>Encourage innovations…..</vt:lpstr>
      <vt:lpstr>Consumer Education……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WE DO?</dc:title>
  <dc:creator>Windows User</dc:creator>
  <cp:lastModifiedBy>Windows User</cp:lastModifiedBy>
  <cp:revision>4</cp:revision>
  <dcterms:created xsi:type="dcterms:W3CDTF">2019-10-14T06:00:59Z</dcterms:created>
  <dcterms:modified xsi:type="dcterms:W3CDTF">2019-10-14T06:35:15Z</dcterms:modified>
</cp:coreProperties>
</file>