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33" d="100"/>
          <a:sy n="33" d="100"/>
        </p:scale>
        <p:origin x="127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0DDB-CBCD-414E-AD79-3956C40559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5E7206-FE7D-4547-91CF-C02E6D66B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1B0A3-F1A7-4B22-8742-DA07520EA6F0}"/>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158060F5-FAA3-4FE9-82E6-D7C5DA4E3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CAD1-38D7-4E96-9FB1-8946C27C4C69}"/>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108479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C6EE-1BFA-479D-9CC5-21283D058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F6589-FE95-4DE4-AF6C-FFE2ABB38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8287B-7DA9-49F6-9EE1-9A0F63BEA4B8}"/>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5461472A-54D2-41E4-BB96-4BEBE929B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1EBF5-5C34-4947-A860-76737EBF4C6E}"/>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362915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A0DCC7-2B5C-4430-AE66-9A82F91D24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C01873-7023-4749-B7A8-4D436F815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E964-BAE9-497F-8A5B-836E5E453EC2}"/>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BD1A6051-49DD-45EB-9084-939E0468F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C9097-1CBC-48F5-B2CA-ECE3A73B21C9}"/>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305397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B1-91F7-4A44-963D-051DE5738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752DC-2BBD-4A73-946E-4F73918D1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A2F15-2CEC-40FE-8468-DF3E927D543B}"/>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471EFF54-8F4D-46D4-A26E-835A851AB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E4AFD-02AA-4046-BDD3-08D0FDC3137C}"/>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168685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5416-349C-41D7-B00B-2A5C5642C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4EF7C-748D-4BE6-89BD-FC823D39F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5B57C4-9CA9-4C4A-8775-A311B1E95BC6}"/>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7A4CF9CC-0277-4132-AABE-F664719C0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03A4-ECB4-4563-8D16-244C676C138B}"/>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377942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0D93-D4FE-4D62-B0DB-BD734EF4C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82A80-CC9C-4A1E-B680-EB165F296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22A39C-482E-4D56-9F64-C9F16CA81C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FCC1D6-4A08-4303-BFE1-BE5F35F30F6D}"/>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6" name="Footer Placeholder 5">
            <a:extLst>
              <a:ext uri="{FF2B5EF4-FFF2-40B4-BE49-F238E27FC236}">
                <a16:creationId xmlns:a16="http://schemas.microsoft.com/office/drawing/2014/main" id="{5A848115-0368-4FD8-8B84-0F7421DC0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3BC2B-7D57-49D6-91E7-025D03A3596B}"/>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90292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1F2-6C24-4747-A63C-9A08AAD48D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18F7A-7747-4C10-BD3B-4BB47B16C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99DD43-C442-45E7-89E9-0A03370EF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2F5069-8D27-45CE-97D9-C9507AD01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6B06A-356E-42A5-8215-D4C182EE6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719FA-A607-4AE2-A762-9383345D7E5C}"/>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8" name="Footer Placeholder 7">
            <a:extLst>
              <a:ext uri="{FF2B5EF4-FFF2-40B4-BE49-F238E27FC236}">
                <a16:creationId xmlns:a16="http://schemas.microsoft.com/office/drawing/2014/main" id="{970C9834-9E97-450F-9273-7A65CDA551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4A07AA-EC89-47B3-B91F-0CC287703DA7}"/>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231096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8028-58ED-4139-936C-424B44C715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72E56D-620D-4F56-956C-DDCECE48C221}"/>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4" name="Footer Placeholder 3">
            <a:extLst>
              <a:ext uri="{FF2B5EF4-FFF2-40B4-BE49-F238E27FC236}">
                <a16:creationId xmlns:a16="http://schemas.microsoft.com/office/drawing/2014/main" id="{0C4B7CA3-EDC0-4DED-A3F0-92A9D9090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9491A9-D0D3-4C9E-A77C-DC93963071FF}"/>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111368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5D8A2-12DC-464A-AF91-A8DF55C06AC2}"/>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3" name="Footer Placeholder 2">
            <a:extLst>
              <a:ext uri="{FF2B5EF4-FFF2-40B4-BE49-F238E27FC236}">
                <a16:creationId xmlns:a16="http://schemas.microsoft.com/office/drawing/2014/main" id="{1ADBA824-5718-49EC-8F9E-364DD321B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7FF71-2A89-4F9E-B00F-3560765A2CF8}"/>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310277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5E12-603E-4084-B9C4-7B692A9211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43557-9652-483E-8F87-95BFC81FA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E9960-121D-4CEF-9114-3E0F2AEC8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48C33-F85F-44E8-B899-5B5336AEA250}"/>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6" name="Footer Placeholder 5">
            <a:extLst>
              <a:ext uri="{FF2B5EF4-FFF2-40B4-BE49-F238E27FC236}">
                <a16:creationId xmlns:a16="http://schemas.microsoft.com/office/drawing/2014/main" id="{264C1A1F-44B9-4A1B-A625-7E27B0505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3363B-5C16-4F3C-9520-5A90B64945DC}"/>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137357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54DA-CA8A-4C79-93C4-2DD92F56C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408E6-8F04-44E1-864B-A80A67B48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3CD38-7B9B-4794-96F9-4E7E2455B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E32BE-EE76-4DEB-8EC9-4E18ADD1AE11}"/>
              </a:ext>
            </a:extLst>
          </p:cNvPr>
          <p:cNvSpPr>
            <a:spLocks noGrp="1"/>
          </p:cNvSpPr>
          <p:nvPr>
            <p:ph type="dt" sz="half" idx="10"/>
          </p:nvPr>
        </p:nvSpPr>
        <p:spPr/>
        <p:txBody>
          <a:bodyPr/>
          <a:lstStyle/>
          <a:p>
            <a:fld id="{0C35D9E3-3B50-4F10-B00F-1BCBE5391D93}" type="datetimeFigureOut">
              <a:rPr lang="en-US" smtClean="0"/>
              <a:t>10/15/2019</a:t>
            </a:fld>
            <a:endParaRPr lang="en-US"/>
          </a:p>
        </p:txBody>
      </p:sp>
      <p:sp>
        <p:nvSpPr>
          <p:cNvPr id="6" name="Footer Placeholder 5">
            <a:extLst>
              <a:ext uri="{FF2B5EF4-FFF2-40B4-BE49-F238E27FC236}">
                <a16:creationId xmlns:a16="http://schemas.microsoft.com/office/drawing/2014/main" id="{364D231F-20B6-47E1-9158-BB9FE4AD8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CF8AA-3238-4F08-8D67-C411BE9DFEE5}"/>
              </a:ext>
            </a:extLst>
          </p:cNvPr>
          <p:cNvSpPr>
            <a:spLocks noGrp="1"/>
          </p:cNvSpPr>
          <p:nvPr>
            <p:ph type="sldNum" sz="quarter" idx="12"/>
          </p:nvPr>
        </p:nvSpPr>
        <p:spPr/>
        <p:txBody>
          <a:bodyPr/>
          <a:lstStyle/>
          <a:p>
            <a:fld id="{53CE3864-11A9-4439-82F2-C656D2D3E915}" type="slidenum">
              <a:rPr lang="en-US" smtClean="0"/>
              <a:t>‹#›</a:t>
            </a:fld>
            <a:endParaRPr lang="en-US"/>
          </a:p>
        </p:txBody>
      </p:sp>
    </p:spTree>
    <p:extLst>
      <p:ext uri="{BB962C8B-B14F-4D97-AF65-F5344CB8AC3E}">
        <p14:creationId xmlns:p14="http://schemas.microsoft.com/office/powerpoint/2010/main" val="322452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98E41-6BDF-4153-AB8C-3AB0AC5E4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9F4718-1D0C-4ECA-8CE8-076BD8C04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A9A9E-3E5F-4FEB-BA70-4191CA878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5D9E3-3B50-4F10-B00F-1BCBE5391D93}" type="datetimeFigureOut">
              <a:rPr lang="en-US" smtClean="0"/>
              <a:t>10/15/2019</a:t>
            </a:fld>
            <a:endParaRPr lang="en-US"/>
          </a:p>
        </p:txBody>
      </p:sp>
      <p:sp>
        <p:nvSpPr>
          <p:cNvPr id="5" name="Footer Placeholder 4">
            <a:extLst>
              <a:ext uri="{FF2B5EF4-FFF2-40B4-BE49-F238E27FC236}">
                <a16:creationId xmlns:a16="http://schemas.microsoft.com/office/drawing/2014/main" id="{2D3E158A-0EC6-4AAF-8EC5-06FA67F96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3A84D0-717B-4425-A6B2-39449D545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E3864-11A9-4439-82F2-C656D2D3E915}" type="slidenum">
              <a:rPr lang="en-US" smtClean="0"/>
              <a:t>‹#›</a:t>
            </a:fld>
            <a:endParaRPr lang="en-US"/>
          </a:p>
        </p:txBody>
      </p:sp>
    </p:spTree>
    <p:extLst>
      <p:ext uri="{BB962C8B-B14F-4D97-AF65-F5344CB8AC3E}">
        <p14:creationId xmlns:p14="http://schemas.microsoft.com/office/powerpoint/2010/main" val="261479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755652-FE32-455E-ABB0-DB8B1BD14E1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Benefits of urbanization.</a:t>
            </a:r>
          </a:p>
        </p:txBody>
      </p:sp>
    </p:spTree>
    <p:extLst>
      <p:ext uri="{BB962C8B-B14F-4D97-AF65-F5344CB8AC3E}">
        <p14:creationId xmlns:p14="http://schemas.microsoft.com/office/powerpoint/2010/main" val="78697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45E8-2AA5-4041-AA30-F9D8CE559096}"/>
              </a:ext>
            </a:extLst>
          </p:cNvPr>
          <p:cNvSpPr>
            <a:spLocks noGrp="1"/>
          </p:cNvSpPr>
          <p:nvPr>
            <p:ph type="ctrTitle"/>
          </p:nvPr>
        </p:nvSpPr>
        <p:spPr/>
        <p:txBody>
          <a:bodyPr>
            <a:normAutofit fontScale="90000"/>
          </a:bodyPr>
          <a:lstStyle/>
          <a:p>
            <a:r>
              <a:rPr lang="en-US" sz="4400" dirty="0"/>
              <a:t>Population shift from rural areas to urban areas is simply defined as urbanization</a:t>
            </a:r>
            <a:r>
              <a:rPr lang="en-US" dirty="0"/>
              <a:t>.  </a:t>
            </a:r>
            <a:br>
              <a:rPr lang="en-US" dirty="0"/>
            </a:br>
            <a:endParaRPr lang="en-US" dirty="0"/>
          </a:p>
        </p:txBody>
      </p:sp>
      <p:sp>
        <p:nvSpPr>
          <p:cNvPr id="3" name="Subtitle 2">
            <a:extLst>
              <a:ext uri="{FF2B5EF4-FFF2-40B4-BE49-F238E27FC236}">
                <a16:creationId xmlns:a16="http://schemas.microsoft.com/office/drawing/2014/main" id="{1F662089-736E-44DE-8C41-D5A815BB4E2E}"/>
              </a:ext>
            </a:extLst>
          </p:cNvPr>
          <p:cNvSpPr>
            <a:spLocks noGrp="1"/>
          </p:cNvSpPr>
          <p:nvPr>
            <p:ph type="subTitle" idx="1"/>
          </p:nvPr>
        </p:nvSpPr>
        <p:spPr/>
        <p:txBody>
          <a:bodyPr>
            <a:normAutofit fontScale="92500" lnSpcReduction="10000"/>
          </a:bodyPr>
          <a:lstStyle/>
          <a:p>
            <a:r>
              <a:rPr lang="en-US" dirty="0"/>
              <a:t>Due to the increase in population in 2017 unemployment rate reduced thereby work force increased and became efficient </a:t>
            </a:r>
          </a:p>
          <a:p>
            <a:r>
              <a:rPr lang="en-US" dirty="0"/>
              <a:t>In production activities.  Since labor force was increased versatile abilities of persons were identified therefore leading to new innovations in order to find alternative usage of resources.</a:t>
            </a:r>
          </a:p>
        </p:txBody>
      </p:sp>
    </p:spTree>
    <p:extLst>
      <p:ext uri="{BB962C8B-B14F-4D97-AF65-F5344CB8AC3E}">
        <p14:creationId xmlns:p14="http://schemas.microsoft.com/office/powerpoint/2010/main" val="95408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905-45A1-41DF-83DD-A0DAF07846D0}"/>
              </a:ext>
            </a:extLst>
          </p:cNvPr>
          <p:cNvSpPr>
            <a:spLocks noGrp="1"/>
          </p:cNvSpPr>
          <p:nvPr>
            <p:ph type="title"/>
          </p:nvPr>
        </p:nvSpPr>
        <p:spPr/>
        <p:txBody>
          <a:bodyPr/>
          <a:lstStyle/>
          <a:p>
            <a:r>
              <a:rPr lang="en-US" dirty="0"/>
              <a:t>2. Green concept</a:t>
            </a:r>
          </a:p>
        </p:txBody>
      </p:sp>
      <p:sp>
        <p:nvSpPr>
          <p:cNvPr id="3" name="Content Placeholder 2">
            <a:extLst>
              <a:ext uri="{FF2B5EF4-FFF2-40B4-BE49-F238E27FC236}">
                <a16:creationId xmlns:a16="http://schemas.microsoft.com/office/drawing/2014/main" id="{D2F20C9B-A7CF-49CF-9FB6-A044D6527419}"/>
              </a:ext>
            </a:extLst>
          </p:cNvPr>
          <p:cNvSpPr>
            <a:spLocks noGrp="1"/>
          </p:cNvSpPr>
          <p:nvPr>
            <p:ph idx="1"/>
          </p:nvPr>
        </p:nvSpPr>
        <p:spPr/>
        <p:txBody>
          <a:bodyPr/>
          <a:lstStyle/>
          <a:p>
            <a:r>
              <a:rPr lang="en-US" dirty="0"/>
              <a:t>As a result of urbanization, businesses and individuals were concerned more on the environment. Thereby green concept came into being. As a result of the function of green concept, wastage was minimized and necessary actions were taken to reduce pollution. This lead to the growth in green products and develop eco friendly environment .</a:t>
            </a:r>
          </a:p>
        </p:txBody>
      </p:sp>
    </p:spTree>
    <p:extLst>
      <p:ext uri="{BB962C8B-B14F-4D97-AF65-F5344CB8AC3E}">
        <p14:creationId xmlns:p14="http://schemas.microsoft.com/office/powerpoint/2010/main" val="66906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36F-0F92-4678-8C40-FC6429327D68}"/>
              </a:ext>
            </a:extLst>
          </p:cNvPr>
          <p:cNvSpPr>
            <a:spLocks noGrp="1"/>
          </p:cNvSpPr>
          <p:nvPr>
            <p:ph type="title"/>
          </p:nvPr>
        </p:nvSpPr>
        <p:spPr/>
        <p:txBody>
          <a:bodyPr/>
          <a:lstStyle/>
          <a:p>
            <a:r>
              <a:rPr lang="en-US" dirty="0"/>
              <a:t>3.Development in the </a:t>
            </a:r>
          </a:p>
        </p:txBody>
      </p:sp>
      <p:sp>
        <p:nvSpPr>
          <p:cNvPr id="3" name="Content Placeholder 2">
            <a:extLst>
              <a:ext uri="{FF2B5EF4-FFF2-40B4-BE49-F238E27FC236}">
                <a16:creationId xmlns:a16="http://schemas.microsoft.com/office/drawing/2014/main" id="{49E2646E-3BFC-4F5B-8DD7-4C0EEA3646E3}"/>
              </a:ext>
            </a:extLst>
          </p:cNvPr>
          <p:cNvSpPr>
            <a:spLocks noGrp="1"/>
          </p:cNvSpPr>
          <p:nvPr>
            <p:ph idx="1"/>
          </p:nvPr>
        </p:nvSpPr>
        <p:spPr/>
        <p:txBody>
          <a:bodyPr/>
          <a:lstStyle/>
          <a:p>
            <a:r>
              <a:rPr lang="en-US" dirty="0"/>
              <a:t>Due to urbanization, many opportunities were created in the business environment.  This lead to an increase in the production of goods and services therefore leading the country into a production efficiency.</a:t>
            </a:r>
          </a:p>
          <a:p>
            <a:r>
              <a:rPr lang="en-US" dirty="0"/>
              <a:t>This also helped in developing infrastructure facilities that increased in the economic efficiency.</a:t>
            </a:r>
          </a:p>
        </p:txBody>
      </p:sp>
    </p:spTree>
    <p:extLst>
      <p:ext uri="{BB962C8B-B14F-4D97-AF65-F5344CB8AC3E}">
        <p14:creationId xmlns:p14="http://schemas.microsoft.com/office/powerpoint/2010/main" val="155584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0FFD-A46E-49A5-820B-F852B4A83AB1}"/>
              </a:ext>
            </a:extLst>
          </p:cNvPr>
          <p:cNvSpPr>
            <a:spLocks noGrp="1"/>
          </p:cNvSpPr>
          <p:nvPr>
            <p:ph type="title"/>
          </p:nvPr>
        </p:nvSpPr>
        <p:spPr/>
        <p:txBody>
          <a:bodyPr/>
          <a:lstStyle/>
          <a:p>
            <a:r>
              <a:rPr lang="en-US" dirty="0"/>
              <a:t>4. Use of money</a:t>
            </a:r>
          </a:p>
        </p:txBody>
      </p:sp>
      <p:sp>
        <p:nvSpPr>
          <p:cNvPr id="3" name="Content Placeholder 2">
            <a:extLst>
              <a:ext uri="{FF2B5EF4-FFF2-40B4-BE49-F238E27FC236}">
                <a16:creationId xmlns:a16="http://schemas.microsoft.com/office/drawing/2014/main" id="{EBE5A92A-C6B6-428C-9456-A305D435A032}"/>
              </a:ext>
            </a:extLst>
          </p:cNvPr>
          <p:cNvSpPr>
            <a:spLocks noGrp="1"/>
          </p:cNvSpPr>
          <p:nvPr>
            <p:ph idx="1"/>
          </p:nvPr>
        </p:nvSpPr>
        <p:spPr/>
        <p:txBody>
          <a:bodyPr/>
          <a:lstStyle/>
          <a:p>
            <a:r>
              <a:rPr lang="en-US" dirty="0"/>
              <a:t>As a result of urbanization</a:t>
            </a:r>
          </a:p>
        </p:txBody>
      </p:sp>
    </p:spTree>
    <p:extLst>
      <p:ext uri="{BB962C8B-B14F-4D97-AF65-F5344CB8AC3E}">
        <p14:creationId xmlns:p14="http://schemas.microsoft.com/office/powerpoint/2010/main" val="96609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0CDC-EBF0-49E4-9186-88AA2AF197E7}"/>
              </a:ext>
            </a:extLst>
          </p:cNvPr>
          <p:cNvSpPr>
            <a:spLocks noGrp="1"/>
          </p:cNvSpPr>
          <p:nvPr>
            <p:ph type="title"/>
          </p:nvPr>
        </p:nvSpPr>
        <p:spPr/>
        <p:txBody>
          <a:bodyPr/>
          <a:lstStyle/>
          <a:p>
            <a:r>
              <a:rPr lang="en-US" dirty="0"/>
              <a:t>5. Development in education</a:t>
            </a:r>
          </a:p>
        </p:txBody>
      </p:sp>
      <p:sp>
        <p:nvSpPr>
          <p:cNvPr id="3" name="Content Placeholder 2">
            <a:extLst>
              <a:ext uri="{FF2B5EF4-FFF2-40B4-BE49-F238E27FC236}">
                <a16:creationId xmlns:a16="http://schemas.microsoft.com/office/drawing/2014/main" id="{9F6CFACD-5945-47C7-A3FD-9603DAEFE37B}"/>
              </a:ext>
            </a:extLst>
          </p:cNvPr>
          <p:cNvSpPr>
            <a:spLocks noGrp="1"/>
          </p:cNvSpPr>
          <p:nvPr>
            <p:ph idx="1"/>
          </p:nvPr>
        </p:nvSpPr>
        <p:spPr/>
        <p:txBody>
          <a:bodyPr/>
          <a:lstStyle/>
          <a:p>
            <a:r>
              <a:rPr lang="en-US" dirty="0"/>
              <a:t>People became educated thereby it lead them to be experts in all aspects and to face and escape challenges successfully in this dynamic environment and created giant </a:t>
            </a:r>
            <a:r>
              <a:rPr lang="en-US" dirty="0" err="1"/>
              <a:t>indiviuyals</a:t>
            </a:r>
            <a:r>
              <a:rPr lang="en-US" dirty="0"/>
              <a:t> </a:t>
            </a:r>
          </a:p>
        </p:txBody>
      </p:sp>
    </p:spTree>
    <p:extLst>
      <p:ext uri="{BB962C8B-B14F-4D97-AF65-F5344CB8AC3E}">
        <p14:creationId xmlns:p14="http://schemas.microsoft.com/office/powerpoint/2010/main" val="25442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224</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Benefits of urbanization.</vt:lpstr>
      <vt:lpstr>Population shift from rural areas to urban areas is simply defined as urbanization.   </vt:lpstr>
      <vt:lpstr>2. Green concept</vt:lpstr>
      <vt:lpstr>3.Development in the </vt:lpstr>
      <vt:lpstr>4. Use of money</vt:lpstr>
      <vt:lpstr>5. Development in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urbanization.</dc:title>
  <dc:creator>nishadi wagawatte</dc:creator>
  <cp:lastModifiedBy>nishadi wagawatte</cp:lastModifiedBy>
  <cp:revision>5</cp:revision>
  <dcterms:created xsi:type="dcterms:W3CDTF">2019-10-15T06:15:55Z</dcterms:created>
  <dcterms:modified xsi:type="dcterms:W3CDTF">2019-10-15T06:50:58Z</dcterms:modified>
</cp:coreProperties>
</file>