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3" r:id="rId3"/>
    <p:sldId id="264" r:id="rId4"/>
    <p:sldId id="265" r:id="rId5"/>
    <p:sldId id="26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0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6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5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7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31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09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7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9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5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7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3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9178E21-6FBD-4D35-BF09-6DC9A5AC00FE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50FAB34-243E-4867-84BD-2E1775B1D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6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2503" y="4192604"/>
            <a:ext cx="5500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erlin Sans FB" panose="020E0602020502020306" pitchFamily="34" charset="0"/>
              </a:rPr>
              <a:t>Gothami Balika Vidyalaya</a:t>
            </a:r>
            <a:endParaRPr lang="en-US" sz="3200" b="1" dirty="0"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0230" y="4850149"/>
            <a:ext cx="2811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Hasangani  Nuwandi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Dulshi Sulakna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Sayuni Weerasinghe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Dinethma Perera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5246" y="2210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7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Solution 01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9268" y="1034301"/>
            <a:ext cx="699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Establishing Recyclable Plants </a:t>
            </a:r>
            <a:endParaRPr 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7464" y="3078480"/>
            <a:ext cx="94386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Government or any other private  institutions should raise more funds to establish more recycling 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lants within the country in order to reduce this burden.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328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62" y="948396"/>
            <a:ext cx="8761413" cy="706964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Solution 02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7464" y="3078480"/>
            <a:ext cx="94386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Government should publish a </a:t>
            </a:r>
            <a:r>
              <a:rPr lang="en-US" sz="2800" dirty="0" smtClean="0"/>
              <a:t>gazzete</a:t>
            </a:r>
            <a:r>
              <a:rPr lang="en-US" sz="2800" dirty="0" smtClean="0"/>
              <a:t> immediately  in order to minimize the severe effect on society, if not they  should enforce strict rules and regulations on this problem.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23974" y="948396"/>
            <a:ext cx="78951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Publishing a Government </a:t>
            </a:r>
            <a:r>
              <a:rPr lang="en-US" sz="2800" b="1" dirty="0" smtClean="0"/>
              <a:t>gazzete</a:t>
            </a:r>
            <a:r>
              <a:rPr lang="en-US" sz="2800" b="1" dirty="0" smtClean="0"/>
              <a:t> related to 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 garbage disposal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786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62" y="948396"/>
            <a:ext cx="8761413" cy="706964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Solution 03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7464" y="3078480"/>
            <a:ext cx="94386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People  tend to dump litter at every places unnecessarily thinking on their personal satisfaction and convenience</a:t>
            </a:r>
          </a:p>
          <a:p>
            <a:r>
              <a:rPr lang="en-US" sz="2800" dirty="0" smtClean="0"/>
              <a:t>But if they charge a fine people will be motivated and be responsible  not to dump garbage everywhere.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23974" y="948396"/>
            <a:ext cx="80586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Charging a fine for those who dump garbage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      </a:t>
            </a:r>
            <a:r>
              <a:rPr lang="en-US" sz="2800" b="1" dirty="0" smtClean="0"/>
              <a:t> at public places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396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62" y="948396"/>
            <a:ext cx="8761413" cy="706964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Solution 04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4386" y="824824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Minimizing the consumption of </a:t>
            </a:r>
          </a:p>
          <a:p>
            <a:r>
              <a:rPr lang="en-US" sz="2800" b="1" dirty="0" smtClean="0"/>
              <a:t>non bio degradable products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39433" y="3194613"/>
            <a:ext cx="10189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 people concume more non degradable products then the pollution and </a:t>
            </a:r>
          </a:p>
          <a:p>
            <a:r>
              <a:rPr lang="en-US" dirty="0" smtClean="0"/>
              <a:t>Effect on the environment will be high so as a solution we can minimize the concumption </a:t>
            </a:r>
          </a:p>
          <a:p>
            <a:r>
              <a:rPr lang="en-US" dirty="0" smtClean="0"/>
              <a:t>Of non degradable products and encourage the consumption of green products </a:t>
            </a:r>
          </a:p>
          <a:p>
            <a:r>
              <a:rPr lang="en-US" dirty="0" smtClean="0"/>
              <a:t>Or environmrntal friendly produts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1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7226" y="544009"/>
            <a:ext cx="72122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Educating consumers about the adverse</a:t>
            </a:r>
          </a:p>
          <a:p>
            <a:r>
              <a:rPr lang="en-US" sz="2800" b="1" dirty="0" smtClean="0"/>
              <a:t> effects of dumping garbage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17226" y="2847372"/>
            <a:ext cx="77620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consumers are educarted on this  and by </a:t>
            </a:r>
          </a:p>
          <a:p>
            <a:r>
              <a:rPr lang="en-US" sz="2800" dirty="0" smtClean="0"/>
              <a:t>organizing councelling prograqmes</a:t>
            </a:r>
          </a:p>
          <a:p>
            <a:r>
              <a:rPr lang="en-US" sz="2800" dirty="0" smtClean="0"/>
              <a:t>then we can minimize the adverse rffects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2034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212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Century Gothic</vt:lpstr>
      <vt:lpstr>Wingdings 3</vt:lpstr>
      <vt:lpstr>Ion Boardroom</vt:lpstr>
      <vt:lpstr> </vt:lpstr>
      <vt:lpstr>Solution 01</vt:lpstr>
      <vt:lpstr>Solution 02</vt:lpstr>
      <vt:lpstr>Solution 03</vt:lpstr>
      <vt:lpstr>Solution 04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2019-10-15T10:11:08Z</dcterms:created>
  <dcterms:modified xsi:type="dcterms:W3CDTF">2019-10-15T06:54:05Z</dcterms:modified>
</cp:coreProperties>
</file>