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DBA2877-5099-45DC-8104-85785591EE4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1678BBC-21C0-421A-A0E9-5FFAB62AB5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Devi </a:t>
            </a:r>
            <a:r>
              <a:rPr lang="en-US" sz="4000" b="1" dirty="0" err="1" smtClean="0">
                <a:solidFill>
                  <a:schemeClr val="tx2">
                    <a:lumMod val="50000"/>
                  </a:schemeClr>
                </a:solidFill>
              </a:rPr>
              <a:t>Balika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2">
                    <a:lumMod val="50000"/>
                  </a:schemeClr>
                </a:solidFill>
              </a:rPr>
              <a:t>Vidyalaya</a:t>
            </a:r>
            <a:endParaRPr 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667000"/>
            <a:ext cx="6400800" cy="3124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b="1" dirty="0" smtClean="0">
                <a:solidFill>
                  <a:schemeClr val="tx1"/>
                </a:solidFill>
              </a:rPr>
              <a:t>Team members :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1"/>
                </a:solidFill>
              </a:rPr>
              <a:t>Naadiya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Khulusie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G.   </a:t>
            </a:r>
            <a:r>
              <a:rPr lang="en-US" sz="2800" b="1" dirty="0" err="1" smtClean="0">
                <a:solidFill>
                  <a:schemeClr val="tx1"/>
                </a:solidFill>
              </a:rPr>
              <a:t>Rishma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Deen</a:t>
            </a:r>
            <a:r>
              <a:rPr lang="en-US" sz="2800" b="1" dirty="0" smtClean="0">
                <a:solidFill>
                  <a:schemeClr val="tx1"/>
                </a:solidFill>
              </a:rPr>
              <a:t>   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1"/>
                </a:solidFill>
              </a:rPr>
              <a:t>Milathika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Nipuni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1"/>
                </a:solidFill>
              </a:rPr>
              <a:t>Hasini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Pramodika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2029208"/>
            <a:ext cx="8305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BENEFIT FROM URBANIZATON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 </a:t>
            </a:r>
            <a:r>
              <a:rPr lang="en-US" dirty="0" err="1" smtClean="0"/>
              <a:t>empolyed</a:t>
            </a:r>
            <a:r>
              <a:rPr lang="en-US" dirty="0" smtClean="0"/>
              <a:t> individuals come to the urban areas they tend to find a much wider job market.</a:t>
            </a:r>
          </a:p>
          <a:p>
            <a:r>
              <a:rPr lang="en-US" dirty="0" smtClean="0"/>
              <a:t>As a result their </a:t>
            </a:r>
            <a:r>
              <a:rPr lang="en-US" dirty="0" err="1" smtClean="0"/>
              <a:t>labour</a:t>
            </a:r>
            <a:r>
              <a:rPr lang="en-US" dirty="0" smtClean="0"/>
              <a:t> would be put in to use</a:t>
            </a:r>
          </a:p>
          <a:p>
            <a:r>
              <a:rPr lang="en-US" dirty="0" smtClean="0"/>
              <a:t>Thereby a country utilizes its local resources efficiently leading to an increase in </a:t>
            </a:r>
            <a:r>
              <a:rPr lang="en-US" dirty="0" err="1" smtClean="0"/>
              <a:t>employement</a:t>
            </a:r>
            <a:r>
              <a:rPr lang="en-US" dirty="0" smtClean="0"/>
              <a:t> which also aids in fulfilling one of the UN SDG`s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1.Increase in employment due to utilization of local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people moving towards urbanized cities social and economic infrastructure of a country tends to be developed to facilitate trade and improve basic living standards of people</a:t>
            </a:r>
          </a:p>
          <a:p>
            <a:r>
              <a:rPr lang="en-US" dirty="0" smtClean="0"/>
              <a:t>Thereby a country`s capital stock increases leading to economic growth.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Economic Growth due to improvement in infrastructure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rural women move to urbanized cities it tends to widen their view to the world not limiting them to doing household chores</a:t>
            </a:r>
          </a:p>
          <a:p>
            <a:r>
              <a:rPr lang="en-US" dirty="0" smtClean="0"/>
              <a:t>Thereby women empowerment can be observed as women tend to join the corporate sector and become independent individuals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Women Entrepreneurship is encouraged</a:t>
            </a:r>
            <a:endParaRPr lang="en-US" dirty="0"/>
          </a:p>
        </p:txBody>
      </p:sp>
      <p:pic>
        <p:nvPicPr>
          <p:cNvPr id="4" name="Picture 2" descr="C:\Program Files (x86)\Microsoft Office\MEDIA\CAGCAT10\j018634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0600"/>
            <a:ext cx="1289304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urbanization when rural community move to cities digital divide can be bridged </a:t>
            </a:r>
          </a:p>
          <a:p>
            <a:r>
              <a:rPr lang="en-US" dirty="0" smtClean="0"/>
              <a:t>That is people would have access to internet and information  technology giving them an opportunity to open to the global world.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Creates a digital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urbanization population of urban areas increase</a:t>
            </a:r>
          </a:p>
          <a:p>
            <a:r>
              <a:rPr lang="en-US" dirty="0" smtClean="0"/>
              <a:t>Which makes a good opportunity for business to increase their sales due to high customer base .</a:t>
            </a:r>
          </a:p>
          <a:p>
            <a:r>
              <a:rPr lang="en-US" dirty="0" smtClean="0"/>
              <a:t>Thereby people tend to have a higher living standard.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Expansion of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47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</TotalTime>
  <Words>263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Devi Balika Vidyalaya</vt:lpstr>
      <vt:lpstr>1.Increase in employment due to utilization of local resources</vt:lpstr>
      <vt:lpstr>2. Economic Growth due to improvement in infrastructure </vt:lpstr>
      <vt:lpstr>3. Women Entrepreneurship is encouraged</vt:lpstr>
      <vt:lpstr>4. Creates a digital bridge</vt:lpstr>
      <vt:lpstr>5. Expansion of businesses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2019-10-15T05:12:50Z</dcterms:created>
  <dcterms:modified xsi:type="dcterms:W3CDTF">2019-10-15T07:03:16Z</dcterms:modified>
</cp:coreProperties>
</file>