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4733A-D076-49CC-90D1-900D9ECC8FF3}" type="datetimeFigureOut">
              <a:rPr lang="en-US" smtClean="0"/>
              <a:t>10/17/2019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E5448-A88C-4AE9-8C3F-E74C78914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420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dobe Garamond Pro Bold" pitchFamily="18" charset="0"/>
              </a:rPr>
              <a:t>Musaeus</a:t>
            </a:r>
            <a:r>
              <a:rPr lang="en-US" dirty="0" smtClean="0">
                <a:latin typeface="Adobe Garamond Pro Bold" pitchFamily="18" charset="0"/>
              </a:rPr>
              <a:t> college</a:t>
            </a:r>
            <a:endParaRPr lang="en-US" dirty="0">
              <a:latin typeface="Adobe Garamond Pro Bold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Prabhashi</a:t>
            </a:r>
            <a:r>
              <a:rPr lang="en-US" dirty="0" smtClean="0"/>
              <a:t> </a:t>
            </a:r>
            <a:r>
              <a:rPr lang="en-US" dirty="0" err="1" smtClean="0"/>
              <a:t>Karunathilake</a:t>
            </a:r>
            <a:r>
              <a:rPr lang="en-US" dirty="0" smtClean="0"/>
              <a:t>-leader</a:t>
            </a:r>
          </a:p>
          <a:p>
            <a:r>
              <a:rPr lang="en-US" dirty="0" err="1" smtClean="0"/>
              <a:t>Isuri</a:t>
            </a:r>
            <a:r>
              <a:rPr lang="en-US" dirty="0" smtClean="0"/>
              <a:t> </a:t>
            </a:r>
            <a:r>
              <a:rPr lang="en-US" dirty="0" err="1" smtClean="0"/>
              <a:t>Mannepperuma</a:t>
            </a:r>
            <a:endParaRPr lang="en-US" dirty="0" smtClean="0"/>
          </a:p>
          <a:p>
            <a:r>
              <a:rPr lang="en-US" dirty="0" err="1" smtClean="0"/>
              <a:t>Mayuni</a:t>
            </a:r>
            <a:r>
              <a:rPr lang="en-US" dirty="0" smtClean="0"/>
              <a:t> </a:t>
            </a:r>
            <a:r>
              <a:rPr lang="en-US" dirty="0" err="1" smtClean="0"/>
              <a:t>Wijesinghe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Ruvindya</a:t>
            </a:r>
            <a:r>
              <a:rPr lang="en-US" dirty="0" smtClean="0"/>
              <a:t> Perera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3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221674"/>
            <a:ext cx="80979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Caslon Pro Bold" pitchFamily="18" charset="0"/>
              </a:rPr>
              <a:t>Tourism</a:t>
            </a:r>
          </a:p>
          <a:p>
            <a:endParaRPr lang="en-US" dirty="0">
              <a:latin typeface="Adobe Caslon Pro Bold" pitchFamily="18" charset="0"/>
            </a:endParaRPr>
          </a:p>
          <a:p>
            <a:r>
              <a:rPr lang="en-US" dirty="0" smtClean="0"/>
              <a:t>Tourism is an essential, an vital source of income to our county </a:t>
            </a:r>
          </a:p>
          <a:p>
            <a:r>
              <a:rPr lang="en-US" dirty="0" smtClean="0"/>
              <a:t>We at  </a:t>
            </a:r>
            <a:r>
              <a:rPr lang="en-US" dirty="0" smtClean="0"/>
              <a:t>Museaus</a:t>
            </a:r>
            <a:r>
              <a:rPr lang="en-US" dirty="0" smtClean="0"/>
              <a:t>  college would like to present you the following solutions to increase tourism in </a:t>
            </a:r>
            <a:r>
              <a:rPr lang="en-US" dirty="0" smtClean="0"/>
              <a:t>sri</a:t>
            </a:r>
            <a:r>
              <a:rPr lang="en-US" dirty="0" smtClean="0"/>
              <a:t> </a:t>
            </a:r>
            <a:r>
              <a:rPr lang="en-US" dirty="0" smtClean="0"/>
              <a:t>lanka</a:t>
            </a:r>
            <a:endParaRPr lang="en-US" dirty="0" smtClean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b="1" i="1" dirty="0" smtClean="0">
                <a:solidFill>
                  <a:srgbClr val="0070C0"/>
                </a:solidFill>
                <a:latin typeface="Book Antiqua" panose="02040602050305030304" pitchFamily="18" charset="0"/>
              </a:rPr>
              <a:t>Lets heal the world through our indigenous medicine and traditional therapeutic treatment </a:t>
            </a:r>
          </a:p>
          <a:p>
            <a:endParaRPr lang="en-US" b="1" i="1" dirty="0" smtClean="0"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Sri </a:t>
            </a:r>
            <a:r>
              <a:rPr lang="en-US" dirty="0" smtClean="0"/>
              <a:t>lanka</a:t>
            </a:r>
            <a:r>
              <a:rPr lang="en-US" dirty="0" smtClean="0"/>
              <a:t> is a country which is enriched with medicinal plants , </a:t>
            </a:r>
            <a:r>
              <a:rPr lang="en-US" dirty="0" smtClean="0"/>
              <a:t>ayurwedic</a:t>
            </a:r>
            <a:r>
              <a:rPr lang="en-US" dirty="0" smtClean="0"/>
              <a:t> and herbal treatments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Lets promote to the world that Sri </a:t>
            </a:r>
            <a:r>
              <a:rPr lang="en-US" dirty="0" smtClean="0"/>
              <a:t>lanka</a:t>
            </a:r>
            <a:r>
              <a:rPr lang="en-US" dirty="0" smtClean="0"/>
              <a:t> is an excellent country to come to relax and enjoy spiritual healing 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7" name="Picture 3" descr="C:\Users\Mahendrika\AppData\Local\Microsoft\Windows\INetCache\IE\U2HSRWO8\Compact_orange_pepper_plants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14800"/>
            <a:ext cx="2830931" cy="201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ahendrika\AppData\Local\Microsoft\Windows\INetCache\IE\E08G2I52\RaphisE02L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8999"/>
            <a:ext cx="2313352" cy="343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44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85800"/>
            <a:ext cx="701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dobe Garamond Pro Bold" pitchFamily="18" charset="0"/>
              </a:rPr>
              <a:t>2. Developing Entertainment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Even though </a:t>
            </a:r>
            <a:r>
              <a:rPr lang="en-US" dirty="0" smtClean="0"/>
              <a:t>sri</a:t>
            </a:r>
            <a:r>
              <a:rPr lang="en-US" dirty="0" smtClean="0"/>
              <a:t> </a:t>
            </a:r>
            <a:r>
              <a:rPr lang="en-US" dirty="0" smtClean="0"/>
              <a:t>lanka</a:t>
            </a:r>
            <a:r>
              <a:rPr lang="en-US" dirty="0" smtClean="0"/>
              <a:t> is a country with many natural sights, we are still lacking in the entertainment industry.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Developing more attractive theme parks, better zoos (to let world see our indigenous animals) and installing cable cars. To allow an bigger and picturesque view of our great country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82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3. Lets make Sri </a:t>
            </a:r>
            <a:r>
              <a:rPr lang="en-US" dirty="0" smtClean="0">
                <a:solidFill>
                  <a:srgbClr val="0070C0"/>
                </a:solidFill>
              </a:rPr>
              <a:t>lanka</a:t>
            </a:r>
            <a:r>
              <a:rPr lang="en-US" dirty="0" smtClean="0">
                <a:solidFill>
                  <a:srgbClr val="0070C0"/>
                </a:solidFill>
              </a:rPr>
              <a:t>  a more safer place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Because of recent terrorist events tourism in Sri </a:t>
            </a:r>
            <a:r>
              <a:rPr lang="en-US" dirty="0" smtClean="0"/>
              <a:t>lanka</a:t>
            </a:r>
            <a:r>
              <a:rPr lang="en-US" dirty="0" smtClean="0"/>
              <a:t> has declined vastly.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increase tourism we think it’s important to make sure that Sri </a:t>
            </a:r>
            <a:r>
              <a:rPr lang="en-US" dirty="0" smtClean="0"/>
              <a:t>lanka</a:t>
            </a:r>
            <a:r>
              <a:rPr lang="en-US" dirty="0" smtClean="0"/>
              <a:t> is safe and violence free.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 the same time its necessary to develop the infrastructure of the country to provide a better and more comfortable experience in Sri </a:t>
            </a:r>
            <a:r>
              <a:rPr lang="en-US" dirty="0" smtClean="0"/>
              <a:t>lanka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82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685800"/>
            <a:ext cx="6629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Adobe Garamond Pro Bold" pitchFamily="18" charset="0"/>
              </a:rPr>
              <a:t>Lets bring forward our cultural value </a:t>
            </a:r>
          </a:p>
          <a:p>
            <a:endParaRPr lang="en-US" dirty="0">
              <a:solidFill>
                <a:srgbClr val="0070C0"/>
              </a:solidFill>
              <a:latin typeface="Adobe Garamond Pro Bold" pitchFamily="18" charset="0"/>
            </a:endParaRPr>
          </a:p>
          <a:p>
            <a:endParaRPr lang="en-US" dirty="0" smtClean="0">
              <a:solidFill>
                <a:srgbClr val="0070C0"/>
              </a:solidFill>
              <a:latin typeface="Adobe Garamond Pro Bold" pitchFamily="18" charset="0"/>
            </a:endParaRPr>
          </a:p>
          <a:p>
            <a:endParaRPr lang="en-US" dirty="0" smtClean="0">
              <a:solidFill>
                <a:srgbClr val="0070C0"/>
              </a:solidFill>
              <a:latin typeface="Adobe Garamond Pro Bold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promote our cultural and traditional events such as </a:t>
            </a:r>
            <a:r>
              <a:rPr lang="en-US" dirty="0" err="1" smtClean="0"/>
              <a:t>perehara</a:t>
            </a:r>
            <a:r>
              <a:rPr lang="en-US" dirty="0" smtClean="0"/>
              <a:t> traditional dance clothing, food and </a:t>
            </a:r>
            <a:r>
              <a:rPr lang="en-US" dirty="0" err="1" smtClean="0"/>
              <a:t>bevarages</a:t>
            </a:r>
            <a:r>
              <a:rPr lang="en-US" dirty="0" smtClean="0"/>
              <a:t>  </a:t>
            </a:r>
            <a:r>
              <a:rPr lang="en-US" dirty="0" err="1" smtClean="0"/>
              <a:t>ect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should empower people who engage in those activities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should promote these by </a:t>
            </a:r>
            <a:r>
              <a:rPr lang="en-US" dirty="0" err="1" smtClean="0"/>
              <a:t>makinf</a:t>
            </a:r>
            <a:r>
              <a:rPr lang="en-US" dirty="0" smtClean="0"/>
              <a:t> tourists aware about these cultural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14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Lets make travelling to </a:t>
            </a:r>
            <a:r>
              <a:rPr lang="en-US" dirty="0" smtClean="0"/>
              <a:t>sri</a:t>
            </a:r>
            <a:r>
              <a:rPr lang="en-US" dirty="0" smtClean="0"/>
              <a:t> </a:t>
            </a:r>
            <a:r>
              <a:rPr lang="en-US" dirty="0" smtClean="0"/>
              <a:t>lanka</a:t>
            </a:r>
            <a:r>
              <a:rPr lang="en-US" dirty="0" smtClean="0"/>
              <a:t> more easier 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use modern technology to advertise our country to the world through various platforms, like creating an official website where any potential tourist can register to receive new information daily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78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308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Musaeus college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Musaeus college</dc:title>
  <dc:creator>Mahendrika</dc:creator>
  <cp:lastModifiedBy>Mahendrika</cp:lastModifiedBy>
  <cp:revision>4</cp:revision>
  <dcterms:created xsi:type="dcterms:W3CDTF">2006-08-16T00:00:00Z</dcterms:created>
  <dcterms:modified xsi:type="dcterms:W3CDTF">2019-10-17T06:48:31Z</dcterms:modified>
</cp:coreProperties>
</file>