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DC5B-7863-4CF5-9ACD-652979E62D47}" type="doc">
      <dgm:prSet loTypeId="urn:microsoft.com/office/officeart/2005/8/layout/hList3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E7402C5-28A9-44A1-8039-836CACC08174}">
      <dgm:prSet phldrT="[Text]"/>
      <dgm:spPr/>
      <dgm:t>
        <a:bodyPr/>
        <a:lstStyle/>
        <a:p>
          <a:r>
            <a:rPr lang="en-US" dirty="0" smtClean="0"/>
            <a:t>Solving the Garbage Crisis with the 3Cs</a:t>
          </a:r>
          <a:endParaRPr lang="en-US" dirty="0"/>
        </a:p>
      </dgm:t>
    </dgm:pt>
    <dgm:pt modelId="{941F951C-6342-43A5-BF20-60565D13C8F8}" type="parTrans" cxnId="{DA716DD3-751A-46A8-BD3B-70AA59C1DEC3}">
      <dgm:prSet/>
      <dgm:spPr/>
      <dgm:t>
        <a:bodyPr/>
        <a:lstStyle/>
        <a:p>
          <a:endParaRPr lang="en-US"/>
        </a:p>
      </dgm:t>
    </dgm:pt>
    <dgm:pt modelId="{A1FF21A9-7EAD-4EFA-8D49-8AA5929CBCF5}" type="sibTrans" cxnId="{DA716DD3-751A-46A8-BD3B-70AA59C1DEC3}">
      <dgm:prSet/>
      <dgm:spPr/>
      <dgm:t>
        <a:bodyPr/>
        <a:lstStyle/>
        <a:p>
          <a:endParaRPr lang="en-US"/>
        </a:p>
      </dgm:t>
    </dgm:pt>
    <dgm:pt modelId="{7ABCBB67-BC0B-4516-A7BF-287846D57791}">
      <dgm:prSet phldrT="[Text]"/>
      <dgm:spPr/>
      <dgm:t>
        <a:bodyPr/>
        <a:lstStyle/>
        <a:p>
          <a:r>
            <a:rPr lang="en-US" dirty="0" smtClean="0"/>
            <a:t>Creation</a:t>
          </a:r>
          <a:endParaRPr lang="en-US" dirty="0"/>
        </a:p>
      </dgm:t>
    </dgm:pt>
    <dgm:pt modelId="{A492E6B4-287A-47B2-818C-65CDBDC1DB46}" type="parTrans" cxnId="{ECEE74F1-3FF1-44AC-8C0B-09B0B701F11F}">
      <dgm:prSet/>
      <dgm:spPr/>
      <dgm:t>
        <a:bodyPr/>
        <a:lstStyle/>
        <a:p>
          <a:endParaRPr lang="en-US"/>
        </a:p>
      </dgm:t>
    </dgm:pt>
    <dgm:pt modelId="{F2664A9B-36D1-4B26-B9A7-8A6599CA5BF8}" type="sibTrans" cxnId="{ECEE74F1-3FF1-44AC-8C0B-09B0B701F11F}">
      <dgm:prSet/>
      <dgm:spPr/>
      <dgm:t>
        <a:bodyPr/>
        <a:lstStyle/>
        <a:p>
          <a:endParaRPr lang="en-US"/>
        </a:p>
      </dgm:t>
    </dgm:pt>
    <dgm:pt modelId="{6C27CD02-44D0-471F-998B-F421BD159F7D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62212D76-0A41-400C-97D6-C2283778603C}" type="parTrans" cxnId="{6F3893DF-890B-4AF9-8D36-607D137B4A07}">
      <dgm:prSet/>
      <dgm:spPr/>
      <dgm:t>
        <a:bodyPr/>
        <a:lstStyle/>
        <a:p>
          <a:endParaRPr lang="en-US"/>
        </a:p>
      </dgm:t>
    </dgm:pt>
    <dgm:pt modelId="{5D4CDC7A-B11D-47B7-B1C7-AA1667A779C9}" type="sibTrans" cxnId="{6F3893DF-890B-4AF9-8D36-607D137B4A07}">
      <dgm:prSet/>
      <dgm:spPr/>
      <dgm:t>
        <a:bodyPr/>
        <a:lstStyle/>
        <a:p>
          <a:endParaRPr lang="en-US"/>
        </a:p>
      </dgm:t>
    </dgm:pt>
    <dgm:pt modelId="{B52DA261-3EFD-45B2-877D-42177D563E2B}">
      <dgm:prSet phldrT="[Text]"/>
      <dgm:spPr/>
      <dgm:t>
        <a:bodyPr/>
        <a:lstStyle/>
        <a:p>
          <a:r>
            <a:rPr lang="en-US" dirty="0" smtClean="0"/>
            <a:t>Clearance</a:t>
          </a:r>
          <a:endParaRPr lang="en-US" dirty="0"/>
        </a:p>
      </dgm:t>
    </dgm:pt>
    <dgm:pt modelId="{F84B6EE3-F112-49FB-9B6B-BEF72901AD2A}" type="parTrans" cxnId="{E4E4E959-34F1-4832-8E2E-613AD0BE5434}">
      <dgm:prSet/>
      <dgm:spPr/>
      <dgm:t>
        <a:bodyPr/>
        <a:lstStyle/>
        <a:p>
          <a:endParaRPr lang="en-US"/>
        </a:p>
      </dgm:t>
    </dgm:pt>
    <dgm:pt modelId="{1CEB1F85-ECEF-4246-B8E3-64E0B95B721C}" type="sibTrans" cxnId="{E4E4E959-34F1-4832-8E2E-613AD0BE5434}">
      <dgm:prSet/>
      <dgm:spPr/>
      <dgm:t>
        <a:bodyPr/>
        <a:lstStyle/>
        <a:p>
          <a:endParaRPr lang="en-US"/>
        </a:p>
      </dgm:t>
    </dgm:pt>
    <dgm:pt modelId="{52C0C561-8B9A-4E0F-871D-B2A66C26E32B}" type="pres">
      <dgm:prSet presAssocID="{DA9EDC5B-7863-4CF5-9ACD-652979E62D47}" presName="composite" presStyleCnt="0">
        <dgm:presLayoutVars>
          <dgm:chMax val="1"/>
          <dgm:dir/>
          <dgm:resizeHandles val="exact"/>
        </dgm:presLayoutVars>
      </dgm:prSet>
      <dgm:spPr/>
    </dgm:pt>
    <dgm:pt modelId="{C7A6CFE6-580E-40EA-9F6C-D99D9EF53DF8}" type="pres">
      <dgm:prSet presAssocID="{0E7402C5-28A9-44A1-8039-836CACC08174}" presName="roof" presStyleLbl="dkBgShp" presStyleIdx="0" presStyleCnt="2"/>
      <dgm:spPr/>
      <dgm:t>
        <a:bodyPr/>
        <a:lstStyle/>
        <a:p>
          <a:endParaRPr lang="en-US"/>
        </a:p>
      </dgm:t>
    </dgm:pt>
    <dgm:pt modelId="{13365826-D868-470B-951F-EE4A796D9700}" type="pres">
      <dgm:prSet presAssocID="{0E7402C5-28A9-44A1-8039-836CACC08174}" presName="pillars" presStyleCnt="0"/>
      <dgm:spPr/>
    </dgm:pt>
    <dgm:pt modelId="{7F390734-6AB5-4623-8075-05765DA0AFCE}" type="pres">
      <dgm:prSet presAssocID="{0E7402C5-28A9-44A1-8039-836CACC0817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B2FCD-4F9C-423C-BEE5-EF3E3C29806C}" type="pres">
      <dgm:prSet presAssocID="{6C27CD02-44D0-471F-998B-F421BD159F7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9F92E-BC97-448C-AEA6-BBD8CA219637}" type="pres">
      <dgm:prSet presAssocID="{B52DA261-3EFD-45B2-877D-42177D563E2B}" presName="pillarX" presStyleLbl="node1" presStyleIdx="2" presStyleCnt="3">
        <dgm:presLayoutVars>
          <dgm:bulletEnabled val="1"/>
        </dgm:presLayoutVars>
      </dgm:prSet>
      <dgm:spPr/>
    </dgm:pt>
    <dgm:pt modelId="{F359B42F-66D6-4180-8A91-43269E8528C5}" type="pres">
      <dgm:prSet presAssocID="{0E7402C5-28A9-44A1-8039-836CACC08174}" presName="base" presStyleLbl="dkBgShp" presStyleIdx="1" presStyleCnt="2"/>
      <dgm:spPr/>
    </dgm:pt>
  </dgm:ptLst>
  <dgm:cxnLst>
    <dgm:cxn modelId="{C1D73D03-7E91-49B0-9D71-9EDC6E50897E}" type="presOf" srcId="{DA9EDC5B-7863-4CF5-9ACD-652979E62D47}" destId="{52C0C561-8B9A-4E0F-871D-B2A66C26E32B}" srcOrd="0" destOrd="0" presId="urn:microsoft.com/office/officeart/2005/8/layout/hList3"/>
    <dgm:cxn modelId="{6F3893DF-890B-4AF9-8D36-607D137B4A07}" srcId="{0E7402C5-28A9-44A1-8039-836CACC08174}" destId="{6C27CD02-44D0-471F-998B-F421BD159F7D}" srcOrd="1" destOrd="0" parTransId="{62212D76-0A41-400C-97D6-C2283778603C}" sibTransId="{5D4CDC7A-B11D-47B7-B1C7-AA1667A779C9}"/>
    <dgm:cxn modelId="{DA716DD3-751A-46A8-BD3B-70AA59C1DEC3}" srcId="{DA9EDC5B-7863-4CF5-9ACD-652979E62D47}" destId="{0E7402C5-28A9-44A1-8039-836CACC08174}" srcOrd="0" destOrd="0" parTransId="{941F951C-6342-43A5-BF20-60565D13C8F8}" sibTransId="{A1FF21A9-7EAD-4EFA-8D49-8AA5929CBCF5}"/>
    <dgm:cxn modelId="{ECEE74F1-3FF1-44AC-8C0B-09B0B701F11F}" srcId="{0E7402C5-28A9-44A1-8039-836CACC08174}" destId="{7ABCBB67-BC0B-4516-A7BF-287846D57791}" srcOrd="0" destOrd="0" parTransId="{A492E6B4-287A-47B2-818C-65CDBDC1DB46}" sibTransId="{F2664A9B-36D1-4B26-B9A7-8A6599CA5BF8}"/>
    <dgm:cxn modelId="{83C1AB09-63DE-4EA2-9C30-C614DAA1402D}" type="presOf" srcId="{0E7402C5-28A9-44A1-8039-836CACC08174}" destId="{C7A6CFE6-580E-40EA-9F6C-D99D9EF53DF8}" srcOrd="0" destOrd="0" presId="urn:microsoft.com/office/officeart/2005/8/layout/hList3"/>
    <dgm:cxn modelId="{E4E4E959-34F1-4832-8E2E-613AD0BE5434}" srcId="{0E7402C5-28A9-44A1-8039-836CACC08174}" destId="{B52DA261-3EFD-45B2-877D-42177D563E2B}" srcOrd="2" destOrd="0" parTransId="{F84B6EE3-F112-49FB-9B6B-BEF72901AD2A}" sibTransId="{1CEB1F85-ECEF-4246-B8E3-64E0B95B721C}"/>
    <dgm:cxn modelId="{A47CC30A-EE81-48ED-9482-6E2DCA8F5843}" type="presOf" srcId="{7ABCBB67-BC0B-4516-A7BF-287846D57791}" destId="{7F390734-6AB5-4623-8075-05765DA0AFCE}" srcOrd="0" destOrd="0" presId="urn:microsoft.com/office/officeart/2005/8/layout/hList3"/>
    <dgm:cxn modelId="{2B8107D0-C7F0-4AB3-8B06-273B8F9390E7}" type="presOf" srcId="{B52DA261-3EFD-45B2-877D-42177D563E2B}" destId="{2269F92E-BC97-448C-AEA6-BBD8CA219637}" srcOrd="0" destOrd="0" presId="urn:microsoft.com/office/officeart/2005/8/layout/hList3"/>
    <dgm:cxn modelId="{950AE3E0-AB40-4480-8032-E35882242460}" type="presOf" srcId="{6C27CD02-44D0-471F-998B-F421BD159F7D}" destId="{E1DB2FCD-4F9C-423C-BEE5-EF3E3C29806C}" srcOrd="0" destOrd="0" presId="urn:microsoft.com/office/officeart/2005/8/layout/hList3"/>
    <dgm:cxn modelId="{060D1A0B-F77A-4F5B-ABD7-C7B61C8C508E}" type="presParOf" srcId="{52C0C561-8B9A-4E0F-871D-B2A66C26E32B}" destId="{C7A6CFE6-580E-40EA-9F6C-D99D9EF53DF8}" srcOrd="0" destOrd="0" presId="urn:microsoft.com/office/officeart/2005/8/layout/hList3"/>
    <dgm:cxn modelId="{E1ED1F10-507A-4789-884B-6CF1C26163A5}" type="presParOf" srcId="{52C0C561-8B9A-4E0F-871D-B2A66C26E32B}" destId="{13365826-D868-470B-951F-EE4A796D9700}" srcOrd="1" destOrd="0" presId="urn:microsoft.com/office/officeart/2005/8/layout/hList3"/>
    <dgm:cxn modelId="{41F6FB88-B43A-494A-9744-3034D897B9E4}" type="presParOf" srcId="{13365826-D868-470B-951F-EE4A796D9700}" destId="{7F390734-6AB5-4623-8075-05765DA0AFCE}" srcOrd="0" destOrd="0" presId="urn:microsoft.com/office/officeart/2005/8/layout/hList3"/>
    <dgm:cxn modelId="{2824A516-18A7-4D0A-B1A8-D03B94A30EEE}" type="presParOf" srcId="{13365826-D868-470B-951F-EE4A796D9700}" destId="{E1DB2FCD-4F9C-423C-BEE5-EF3E3C29806C}" srcOrd="1" destOrd="0" presId="urn:microsoft.com/office/officeart/2005/8/layout/hList3"/>
    <dgm:cxn modelId="{764B1303-CAFE-4B5C-B0DE-2C726FA0A761}" type="presParOf" srcId="{13365826-D868-470B-951F-EE4A796D9700}" destId="{2269F92E-BC97-448C-AEA6-BBD8CA219637}" srcOrd="2" destOrd="0" presId="urn:microsoft.com/office/officeart/2005/8/layout/hList3"/>
    <dgm:cxn modelId="{6F6600C4-6E8C-4A39-8C89-0034BEFDC615}" type="presParOf" srcId="{52C0C561-8B9A-4E0F-871D-B2A66C26E32B}" destId="{F359B42F-66D6-4180-8A91-43269E8528C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6CFE6-580E-40EA-9F6C-D99D9EF53DF8}">
      <dsp:nvSpPr>
        <dsp:cNvPr id="0" name=""/>
        <dsp:cNvSpPr/>
      </dsp:nvSpPr>
      <dsp:spPr>
        <a:xfrm>
          <a:off x="0" y="0"/>
          <a:ext cx="7046686" cy="91846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Solving the Garbage Crisis with the 3Cs</a:t>
          </a:r>
          <a:endParaRPr lang="en-US" sz="3200" kern="1200" dirty="0"/>
        </a:p>
      </dsp:txBody>
      <dsp:txXfrm>
        <a:off x="0" y="0"/>
        <a:ext cx="7046686" cy="918464"/>
      </dsp:txXfrm>
    </dsp:sp>
    <dsp:sp modelId="{7F390734-6AB5-4623-8075-05765DA0AFCE}">
      <dsp:nvSpPr>
        <dsp:cNvPr id="0" name=""/>
        <dsp:cNvSpPr/>
      </dsp:nvSpPr>
      <dsp:spPr>
        <a:xfrm>
          <a:off x="3440" y="918464"/>
          <a:ext cx="2346601" cy="19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Creation</a:t>
          </a:r>
          <a:endParaRPr lang="en-US" sz="3800" kern="1200" dirty="0"/>
        </a:p>
      </dsp:txBody>
      <dsp:txXfrm>
        <a:off x="3440" y="918464"/>
        <a:ext cx="2346601" cy="1928775"/>
      </dsp:txXfrm>
    </dsp:sp>
    <dsp:sp modelId="{E1DB2FCD-4F9C-423C-BEE5-EF3E3C29806C}">
      <dsp:nvSpPr>
        <dsp:cNvPr id="0" name=""/>
        <dsp:cNvSpPr/>
      </dsp:nvSpPr>
      <dsp:spPr>
        <a:xfrm>
          <a:off x="2350042" y="918464"/>
          <a:ext cx="2346601" cy="19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Collection</a:t>
          </a:r>
          <a:endParaRPr lang="en-US" sz="3800" kern="1200" dirty="0"/>
        </a:p>
      </dsp:txBody>
      <dsp:txXfrm>
        <a:off x="2350042" y="918464"/>
        <a:ext cx="2346601" cy="1928775"/>
      </dsp:txXfrm>
    </dsp:sp>
    <dsp:sp modelId="{2269F92E-BC97-448C-AEA6-BBD8CA219637}">
      <dsp:nvSpPr>
        <dsp:cNvPr id="0" name=""/>
        <dsp:cNvSpPr/>
      </dsp:nvSpPr>
      <dsp:spPr>
        <a:xfrm>
          <a:off x="4696643" y="918464"/>
          <a:ext cx="2346601" cy="19287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Clearance</a:t>
          </a:r>
          <a:endParaRPr lang="en-US" sz="3800" kern="1200" dirty="0"/>
        </a:p>
      </dsp:txBody>
      <dsp:txXfrm>
        <a:off x="4696643" y="918464"/>
        <a:ext cx="2346601" cy="1928775"/>
      </dsp:txXfrm>
    </dsp:sp>
    <dsp:sp modelId="{F359B42F-66D6-4180-8A91-43269E8528C5}">
      <dsp:nvSpPr>
        <dsp:cNvPr id="0" name=""/>
        <dsp:cNvSpPr/>
      </dsp:nvSpPr>
      <dsp:spPr>
        <a:xfrm>
          <a:off x="0" y="2847240"/>
          <a:ext cx="7046686" cy="214308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647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865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5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8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07FE64-4D35-435A-A7E2-3366D9C349F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CA072F-2065-42B7-AE8E-19600CA1E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70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0" y="4264543"/>
            <a:ext cx="4639133" cy="764657"/>
          </a:xfrm>
        </p:spPr>
        <p:txBody>
          <a:bodyPr/>
          <a:lstStyle/>
          <a:p>
            <a:r>
              <a:rPr lang="en-US" sz="2400" dirty="0" smtClean="0"/>
              <a:t>Ananda college – Colombo 10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0" y="4859384"/>
            <a:ext cx="2536013" cy="796834"/>
          </a:xfrm>
        </p:spPr>
        <p:txBody>
          <a:bodyPr>
            <a:noAutofit/>
          </a:bodyPr>
          <a:lstStyle/>
          <a:p>
            <a:pPr algn="r"/>
            <a:r>
              <a:rPr lang="en-US" sz="1100" dirty="0" smtClean="0"/>
              <a:t>Team Members – </a:t>
            </a:r>
            <a:r>
              <a:rPr lang="en-US" sz="1100" dirty="0" err="1" smtClean="0"/>
              <a:t>Rivindu</a:t>
            </a:r>
            <a:r>
              <a:rPr lang="en-US" sz="1100" dirty="0" smtClean="0"/>
              <a:t> </a:t>
            </a:r>
            <a:r>
              <a:rPr lang="en-US" sz="1100" dirty="0" err="1" smtClean="0"/>
              <a:t>Perera</a:t>
            </a:r>
            <a:endParaRPr lang="en-US" sz="1100" dirty="0" smtClean="0"/>
          </a:p>
          <a:p>
            <a:pPr algn="r"/>
            <a:r>
              <a:rPr lang="en-US" sz="1100" dirty="0" err="1" smtClean="0"/>
              <a:t>Adheesha</a:t>
            </a:r>
            <a:r>
              <a:rPr lang="en-US" sz="1100" dirty="0" smtClean="0"/>
              <a:t> </a:t>
            </a:r>
            <a:r>
              <a:rPr lang="en-US" sz="1100" dirty="0" err="1" smtClean="0"/>
              <a:t>Paranagama</a:t>
            </a:r>
            <a:endParaRPr lang="en-US" sz="1100" dirty="0" smtClean="0"/>
          </a:p>
          <a:p>
            <a:pPr algn="r"/>
            <a:r>
              <a:rPr lang="en-US" sz="1100" dirty="0" smtClean="0"/>
              <a:t>Gavin </a:t>
            </a:r>
            <a:r>
              <a:rPr lang="en-US" sz="1100" dirty="0" err="1" smtClean="0"/>
              <a:t>Senaratne</a:t>
            </a:r>
            <a:endParaRPr lang="en-US" sz="1100" dirty="0" smtClean="0"/>
          </a:p>
          <a:p>
            <a:pPr algn="r"/>
            <a:r>
              <a:rPr lang="en-US" sz="1100" dirty="0" err="1" smtClean="0"/>
              <a:t>Agana</a:t>
            </a:r>
            <a:r>
              <a:rPr lang="en-US" sz="1100" dirty="0" smtClean="0"/>
              <a:t> </a:t>
            </a:r>
            <a:r>
              <a:rPr lang="en-US" sz="1100" dirty="0" err="1" smtClean="0"/>
              <a:t>Dassanayake</a:t>
            </a:r>
            <a:endParaRPr lang="en-US" sz="11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37545159"/>
              </p:ext>
            </p:extLst>
          </p:nvPr>
        </p:nvGraphicFramePr>
        <p:xfrm>
          <a:off x="2410823" y="1314507"/>
          <a:ext cx="7046686" cy="306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34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Reduction of Garbage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89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Awareness – Reduce pubic apathy by showing tangible harms.</a:t>
            </a:r>
          </a:p>
          <a:p>
            <a:pPr marL="0" indent="0">
              <a:buNone/>
            </a:pPr>
            <a:r>
              <a:rPr lang="en-US" dirty="0" smtClean="0"/>
              <a:t>	Government campaigns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Support of NGOs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Knowledge – Teach the public how to be better at the issue.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Integrate environmental protection themes in educational streams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Facilities – Provide public with eco – friendly alternatives.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Miniature recycling machines in urban areas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Local authorities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a proper framework for collection.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Timetables  for collection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Collecting garbage at a convenient time period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Incentivize garbage collectors to work better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Higher salaries and bonuses based on the amount of waste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3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498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Segregation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8983"/>
            <a:ext cx="9601200" cy="42084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Proper definition of the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Strict collection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1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Clearance : Landfills for organic waste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unpopulated arid areas.</a:t>
            </a:r>
          </a:p>
          <a:p>
            <a:r>
              <a:rPr lang="en-US" dirty="0" smtClean="0"/>
              <a:t>Usage of decomposed organic waste in agriculture.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Clearance : Non – Decomposing waste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large-scale recycling plants.</a:t>
            </a:r>
          </a:p>
          <a:p>
            <a:r>
              <a:rPr lang="en-US" dirty="0" smtClean="0"/>
              <a:t>Imposing regulations </a:t>
            </a:r>
            <a:r>
              <a:rPr lang="en-US" smtClean="0"/>
              <a:t>on corporations </a:t>
            </a:r>
            <a:r>
              <a:rPr lang="en-US" dirty="0" smtClean="0"/>
              <a:t>to re-use packaging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99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</TotalTime>
  <Words>102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Crop</vt:lpstr>
      <vt:lpstr>Ananda college – Colombo 10 </vt:lpstr>
      <vt:lpstr>Creation : Reduction of Garbage</vt:lpstr>
      <vt:lpstr>Collection : Local authorities</vt:lpstr>
      <vt:lpstr>Collection : Segregation </vt:lpstr>
      <vt:lpstr>Clearance : Landfills for organic waste</vt:lpstr>
      <vt:lpstr>Clearance : Non – Decomposing waste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Nazmi Mahamood</dc:creator>
  <cp:lastModifiedBy>Nazmi Mahamood</cp:lastModifiedBy>
  <cp:revision>8</cp:revision>
  <dcterms:created xsi:type="dcterms:W3CDTF">2019-10-17T04:57:18Z</dcterms:created>
  <dcterms:modified xsi:type="dcterms:W3CDTF">2019-10-17T06:49:21Z</dcterms:modified>
</cp:coreProperties>
</file>