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36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9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8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5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40ABB50-8ED9-4A27-A4B9-7A048C93BD1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9B6046D-5D43-41F4-A467-B628CE1320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39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0" y="1023868"/>
            <a:ext cx="4762500" cy="1893504"/>
          </a:xfrm>
        </p:spPr>
        <p:txBody>
          <a:bodyPr/>
          <a:lstStyle/>
          <a:p>
            <a:pPr algn="ctr"/>
            <a:r>
              <a:rPr lang="en-US" dirty="0" smtClean="0"/>
              <a:t>LUMBINI COLLEGE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1100" y="3243576"/>
            <a:ext cx="4559300" cy="27889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Teacher in charge: Mrs. </a:t>
            </a:r>
            <a:r>
              <a:rPr lang="en-US" dirty="0" err="1" smtClean="0"/>
              <a:t>Ruwini</a:t>
            </a:r>
            <a:r>
              <a:rPr lang="en-US" dirty="0" smtClean="0"/>
              <a:t> </a:t>
            </a:r>
            <a:r>
              <a:rPr lang="en-US" dirty="0" err="1" smtClean="0"/>
              <a:t>Jayasinha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Group Leader: G.N. </a:t>
            </a:r>
            <a:r>
              <a:rPr lang="en-US" dirty="0" err="1" smtClean="0"/>
              <a:t>Miranga</a:t>
            </a:r>
            <a:r>
              <a:rPr lang="en-US" dirty="0" smtClean="0"/>
              <a:t> </a:t>
            </a:r>
            <a:r>
              <a:rPr lang="en-US" dirty="0" err="1" smtClean="0"/>
              <a:t>Abishek</a:t>
            </a:r>
            <a:endParaRPr lang="en-US" dirty="0" smtClean="0"/>
          </a:p>
          <a:p>
            <a:r>
              <a:rPr lang="en-US" dirty="0" smtClean="0"/>
              <a:t>Other Members: J.A. </a:t>
            </a:r>
            <a:r>
              <a:rPr lang="en-US" dirty="0" err="1" smtClean="0"/>
              <a:t>Chaan</a:t>
            </a:r>
            <a:r>
              <a:rPr lang="en-US" dirty="0" smtClean="0"/>
              <a:t> </a:t>
            </a:r>
            <a:r>
              <a:rPr lang="en-US" dirty="0" err="1" smtClean="0"/>
              <a:t>Madhuranga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A.G.H. Susan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K.N.D.P.S. </a:t>
            </a:r>
            <a:r>
              <a:rPr lang="en-US" dirty="0" err="1" smtClean="0"/>
              <a:t>Jayasekara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959" y="2603500"/>
            <a:ext cx="5859724" cy="17145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Ensure the Safety of the Country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5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301" y="2579879"/>
            <a:ext cx="5859724" cy="184171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Giving free VISA for some extent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0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101" y="1970279"/>
            <a:ext cx="5859724" cy="1841715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Providing facilities like communication, transportation &amp; residential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2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1" y="2579879"/>
            <a:ext cx="5859724" cy="184171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Constructing </a:t>
            </a:r>
            <a:r>
              <a:rPr lang="en-US" sz="4000" b="1" u="sng" dirty="0">
                <a:solidFill>
                  <a:schemeClr val="tx1"/>
                </a:solidFill>
              </a:rPr>
              <a:t>E</a:t>
            </a:r>
            <a:r>
              <a:rPr lang="en-US" sz="4000" b="1" u="sng" dirty="0" smtClean="0">
                <a:solidFill>
                  <a:schemeClr val="tx1"/>
                </a:solidFill>
              </a:rPr>
              <a:t>ntertaining Places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0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1" y="2135379"/>
            <a:ext cx="5859724" cy="1841715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Improving hospitality industry as well as traditional handcrafts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834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Custom 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9900"/>
      </a:accent1>
      <a:accent2>
        <a:srgbClr val="FFFF00"/>
      </a:accent2>
      <a:accent3>
        <a:srgbClr val="C00000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53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LUMBINI COLLEGE</vt:lpstr>
      <vt:lpstr>Ensure the Safety of the Country</vt:lpstr>
      <vt:lpstr>Giving free VISA for some extent</vt:lpstr>
      <vt:lpstr>Providing facilities like communication, transportation &amp; residential</vt:lpstr>
      <vt:lpstr>Constructing Entertaining Places</vt:lpstr>
      <vt:lpstr>Improving hospitality industry as well as traditional handcrafts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 Thilan</dc:creator>
  <cp:lastModifiedBy>Amrith Thilan</cp:lastModifiedBy>
  <cp:revision>8</cp:revision>
  <dcterms:created xsi:type="dcterms:W3CDTF">2019-10-17T06:05:09Z</dcterms:created>
  <dcterms:modified xsi:type="dcterms:W3CDTF">2019-10-17T06:58:12Z</dcterms:modified>
</cp:coreProperties>
</file>