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469B67D-248B-45E4-8C62-DF63F8EF6C5D}" type="datetimeFigureOut">
              <a:rPr lang="en-US" smtClean="0"/>
              <a:t>10/22/2019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2720E6A-4F0C-4C29-8F22-4EECC5B3E650}"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9B67D-248B-45E4-8C62-DF63F8EF6C5D}"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20E6A-4F0C-4C29-8F22-4EECC5B3E6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9B67D-248B-45E4-8C62-DF63F8EF6C5D}"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20E6A-4F0C-4C29-8F22-4EECC5B3E6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69B67D-248B-45E4-8C62-DF63F8EF6C5D}"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20E6A-4F0C-4C29-8F22-4EECC5B3E6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9B67D-248B-45E4-8C62-DF63F8EF6C5D}"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20E6A-4F0C-4C29-8F22-4EECC5B3E65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469B67D-248B-45E4-8C62-DF63F8EF6C5D}"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20E6A-4F0C-4C29-8F22-4EECC5B3E650}"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69B67D-248B-45E4-8C62-DF63F8EF6C5D}"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20E6A-4F0C-4C29-8F22-4EECC5B3E6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69B67D-248B-45E4-8C62-DF63F8EF6C5D}" type="datetimeFigureOut">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20E6A-4F0C-4C29-8F22-4EECC5B3E6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9B67D-248B-45E4-8C62-DF63F8EF6C5D}"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720E6A-4F0C-4C29-8F22-4EECC5B3E6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469B67D-248B-45E4-8C62-DF63F8EF6C5D}" type="datetimeFigureOut">
              <a:rPr lang="en-US" smtClean="0"/>
              <a:t>10/22/2019</a:t>
            </a:fld>
            <a:endParaRPr lang="en-US"/>
          </a:p>
        </p:txBody>
      </p:sp>
      <p:sp>
        <p:nvSpPr>
          <p:cNvPr id="7" name="Slide Number Placeholder 6"/>
          <p:cNvSpPr>
            <a:spLocks noGrp="1"/>
          </p:cNvSpPr>
          <p:nvPr>
            <p:ph type="sldNum" sz="quarter" idx="12"/>
          </p:nvPr>
        </p:nvSpPr>
        <p:spPr/>
        <p:txBody>
          <a:bodyPr/>
          <a:lstStyle/>
          <a:p>
            <a:fld id="{B2720E6A-4F0C-4C29-8F22-4EECC5B3E650}"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9B67D-248B-45E4-8C62-DF63F8EF6C5D}" type="datetimeFigureOut">
              <a:rPr lang="en-US" smtClean="0"/>
              <a:t>10/22/2019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2720E6A-4F0C-4C29-8F22-4EECC5B3E65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469B67D-248B-45E4-8C62-DF63F8EF6C5D}" type="datetimeFigureOut">
              <a:rPr lang="en-US" smtClean="0"/>
              <a:t>10/22/2019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2720E6A-4F0C-4C29-8F22-4EECC5B3E6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6016" y="4293096"/>
            <a:ext cx="3313355" cy="1702160"/>
          </a:xfrm>
        </p:spPr>
        <p:txBody>
          <a:bodyPr>
            <a:noAutofit/>
          </a:bodyPr>
          <a:lstStyle/>
          <a:p>
            <a:r>
              <a:rPr lang="en-US" b="1" i="1" dirty="0" smtClean="0">
                <a:solidFill>
                  <a:srgbClr val="00B050"/>
                </a:solidFill>
                <a:latin typeface="Colonna MT" pitchFamily="82" charset="0"/>
              </a:rPr>
              <a:t>SOLUTIONS TO MAKE </a:t>
            </a:r>
            <a:br>
              <a:rPr lang="en-US" b="1" i="1" dirty="0" smtClean="0">
                <a:solidFill>
                  <a:srgbClr val="00B050"/>
                </a:solidFill>
                <a:latin typeface="Colonna MT" pitchFamily="82" charset="0"/>
              </a:rPr>
            </a:br>
            <a:r>
              <a:rPr lang="en-US" b="1" i="1" dirty="0" smtClean="0">
                <a:solidFill>
                  <a:srgbClr val="00B050"/>
                </a:solidFill>
                <a:latin typeface="Colonna MT" pitchFamily="82" charset="0"/>
              </a:rPr>
              <a:t>SRI LANKA SUSTAINABLE AND </a:t>
            </a:r>
            <a:br>
              <a:rPr lang="en-US" b="1" i="1" dirty="0" smtClean="0">
                <a:solidFill>
                  <a:srgbClr val="00B050"/>
                </a:solidFill>
                <a:latin typeface="Colonna MT" pitchFamily="82" charset="0"/>
              </a:rPr>
            </a:br>
            <a:r>
              <a:rPr lang="en-US" b="1" i="1" dirty="0" smtClean="0">
                <a:solidFill>
                  <a:srgbClr val="00B050"/>
                </a:solidFill>
                <a:latin typeface="Colonna MT" pitchFamily="82" charset="0"/>
              </a:rPr>
              <a:t>ECO-FRIENDLY</a:t>
            </a:r>
            <a:endParaRPr lang="en-US" b="1" i="1" dirty="0">
              <a:solidFill>
                <a:srgbClr val="00B050"/>
              </a:solidFill>
              <a:latin typeface="Colonna MT" pitchFamily="82" charset="0"/>
            </a:endParaRPr>
          </a:p>
        </p:txBody>
      </p:sp>
      <p:sp>
        <p:nvSpPr>
          <p:cNvPr id="4" name="TextBox 3"/>
          <p:cNvSpPr txBox="1"/>
          <p:nvPr/>
        </p:nvSpPr>
        <p:spPr>
          <a:xfrm>
            <a:off x="6372200" y="6216389"/>
            <a:ext cx="2592288" cy="646331"/>
          </a:xfrm>
          <a:prstGeom prst="rect">
            <a:avLst/>
          </a:prstGeom>
          <a:noFill/>
        </p:spPr>
        <p:txBody>
          <a:bodyPr wrap="square" rtlCol="0">
            <a:spAutoFit/>
          </a:bodyPr>
          <a:lstStyle/>
          <a:p>
            <a:r>
              <a:rPr lang="en-US" b="1" dirty="0" smtClean="0"/>
              <a:t>St. Bridget’s Convent</a:t>
            </a:r>
          </a:p>
          <a:p>
            <a:pPr algn="ctr"/>
            <a:r>
              <a:rPr lang="en-US" b="1" dirty="0" smtClean="0"/>
              <a:t>Colombo 7</a:t>
            </a:r>
            <a:endParaRPr lang="en-US" b="1" dirty="0"/>
          </a:p>
        </p:txBody>
      </p:sp>
      <p:pic>
        <p:nvPicPr>
          <p:cNvPr id="1026" name="Picture 2" descr="C:\Program Files (x86)\Microsoft Office\MEDIA\CAGCAT10\j02513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21874"/>
            <a:ext cx="4176464" cy="352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194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Impose strict rules regarding garbage disposal</a:t>
            </a:r>
            <a:endParaRPr lang="en-US" dirty="0"/>
          </a:p>
        </p:txBody>
      </p:sp>
      <p:sp>
        <p:nvSpPr>
          <p:cNvPr id="3" name="Content Placeholder 2"/>
          <p:cNvSpPr>
            <a:spLocks noGrp="1"/>
          </p:cNvSpPr>
          <p:nvPr>
            <p:ph idx="1"/>
          </p:nvPr>
        </p:nvSpPr>
        <p:spPr/>
        <p:txBody>
          <a:bodyPr/>
          <a:lstStyle/>
          <a:p>
            <a:r>
              <a:rPr lang="en-US" dirty="0" smtClean="0"/>
              <a:t>The government and other local authorities that look into environmental issues should impose new policies and amend the existing ones.</a:t>
            </a:r>
          </a:p>
          <a:p>
            <a:r>
              <a:rPr lang="en-US" dirty="0" smtClean="0"/>
              <a:t>Citizens should be advised to segregate their waste matter according to the given criteria and fines should be imposed if the necessary steps are not taken.</a:t>
            </a:r>
            <a:endParaRPr lang="en-US" dirty="0"/>
          </a:p>
        </p:txBody>
      </p:sp>
      <p:pic>
        <p:nvPicPr>
          <p:cNvPr id="5122" name="Picture 2" descr="C:\Program Files (x86)\Microsoft Office\MEDIA\CAGCAT10\j02991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1988840"/>
            <a:ext cx="1100023" cy="18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33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3.Say no to non-recyclables</a:t>
            </a:r>
            <a:endParaRPr lang="en-US" dirty="0"/>
          </a:p>
        </p:txBody>
      </p:sp>
      <p:sp>
        <p:nvSpPr>
          <p:cNvPr id="3" name="Content Placeholder 2"/>
          <p:cNvSpPr>
            <a:spLocks noGrp="1"/>
          </p:cNvSpPr>
          <p:nvPr>
            <p:ph idx="1"/>
          </p:nvPr>
        </p:nvSpPr>
        <p:spPr/>
        <p:txBody>
          <a:bodyPr/>
          <a:lstStyle/>
          <a:p>
            <a:r>
              <a:rPr lang="en-US" dirty="0" smtClean="0"/>
              <a:t>Use of eco-friendly products made of recyclable material and provide incentives to those who do so. </a:t>
            </a:r>
          </a:p>
          <a:p>
            <a:r>
              <a:rPr lang="en-US" dirty="0" smtClean="0"/>
              <a:t>This will motivate the citizens to adapt more eco friendly methods gradually.</a:t>
            </a:r>
            <a:endParaRPr lang="en-US" dirty="0"/>
          </a:p>
        </p:txBody>
      </p:sp>
      <p:pic>
        <p:nvPicPr>
          <p:cNvPr id="3074" name="Picture 2" descr="C:\Program Files (x86)\Microsoft Office\MEDIA\CAGCAT10\j029324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4581128"/>
            <a:ext cx="2016224" cy="1487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71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2.Conduct regular awareness programs</a:t>
            </a:r>
            <a:endParaRPr lang="en-US" dirty="0"/>
          </a:p>
        </p:txBody>
      </p:sp>
      <p:sp>
        <p:nvSpPr>
          <p:cNvPr id="3" name="Content Placeholder 2"/>
          <p:cNvSpPr>
            <a:spLocks noGrp="1"/>
          </p:cNvSpPr>
          <p:nvPr>
            <p:ph idx="1"/>
          </p:nvPr>
        </p:nvSpPr>
        <p:spPr/>
        <p:txBody>
          <a:bodyPr/>
          <a:lstStyle/>
          <a:p>
            <a:r>
              <a:rPr lang="en-US" dirty="0" smtClean="0"/>
              <a:t>In order to educate the citizens and keep them reminded about the seriousness of the consequences of improper waste disposal the government and other responsible institutions should regularly conduct programs and campaigns.</a:t>
            </a:r>
            <a:endParaRPr lang="en-US" dirty="0"/>
          </a:p>
        </p:txBody>
      </p:sp>
      <p:pic>
        <p:nvPicPr>
          <p:cNvPr id="2050" name="Picture 2" descr="C:\Program Files (x86)\Microsoft Office\MEDIA\CAGCAT10\j02975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272" y="4350141"/>
            <a:ext cx="1195121" cy="182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098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4.Appoint responsible personnel to take the initiative of looking into the matter</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Since the blame is being handed over from one official to another  measures have to be taken to recruit a separate independent responsible body that will assure that the implemented policies will be followed. </a:t>
            </a:r>
          </a:p>
          <a:p>
            <a:r>
              <a:rPr lang="en-US" dirty="0" smtClean="0"/>
              <a:t>For example: Importing garbage irresponsibly in order to gain revenue without considering the long term effects such as toxic discharge, deterioration of forests and collapsing of eco systems in the country should be banned.</a:t>
            </a:r>
            <a:endParaRPr lang="en-US" dirty="0"/>
          </a:p>
        </p:txBody>
      </p:sp>
      <p:pic>
        <p:nvPicPr>
          <p:cNvPr id="6146"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1340768"/>
            <a:ext cx="1413825" cy="134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367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5.Zero waste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Since 8000 tons of garbage is being released daily and only 120 tons are recycled out of the 35% that can be recycled, it is clear to us that the release of garbage is way above average. Therefore, it is essential for us to encourage re-</a:t>
            </a:r>
            <a:r>
              <a:rPr lang="en-US" dirty="0" err="1" smtClean="0"/>
              <a:t>usables</a:t>
            </a:r>
            <a:r>
              <a:rPr lang="en-US" dirty="0" smtClean="0"/>
              <a:t>. This will minimize the waste that is released. Such programs can be implemented from a school level itself and can be expanded with time.</a:t>
            </a:r>
            <a:endParaRPr lang="en-US" dirty="0"/>
          </a:p>
        </p:txBody>
      </p:sp>
      <p:pic>
        <p:nvPicPr>
          <p:cNvPr id="4098" name="Picture 2" descr="C:\Program Files (x86)\Microsoft Office\MEDIA\CAGCAT10\j029889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692696"/>
            <a:ext cx="1806854" cy="157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1562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39</TotalTime>
  <Words>300</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Austin</vt:lpstr>
      <vt:lpstr>SOLUTIONS TO MAKE  SRI LANKA SUSTAINABLE AND  ECO-FRIENDLY</vt:lpstr>
      <vt:lpstr>1. Impose strict rules regarding garbage disposal</vt:lpstr>
      <vt:lpstr>3.Say no to non-recyclables</vt:lpstr>
      <vt:lpstr>2.Conduct regular awareness programs</vt:lpstr>
      <vt:lpstr>4.Appoint responsible personnel to take the initiative of looking into the matter</vt:lpstr>
      <vt:lpstr>5.Zero waste systems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TO MAKE SRI LANKA A</dc:title>
  <dc:creator>Amrith</dc:creator>
  <cp:lastModifiedBy>Amrith</cp:lastModifiedBy>
  <cp:revision>8</cp:revision>
  <dcterms:created xsi:type="dcterms:W3CDTF">2019-10-22T05:50:48Z</dcterms:created>
  <dcterms:modified xsi:type="dcterms:W3CDTF">2019-10-22T06:30:19Z</dcterms:modified>
</cp:coreProperties>
</file>