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A6C561C-D87E-450A-82DC-10EA6068CA37}" type="datetimeFigureOut">
              <a:rPr lang="en-US" smtClean="0"/>
              <a:t>10/22/2019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5BC8265-6653-444C-BDB5-AF61E959A6D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61C-D87E-450A-82DC-10EA6068CA37}"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61C-D87E-450A-82DC-10EA6068CA37}"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6C561C-D87E-450A-82DC-10EA6068CA37}"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C561C-D87E-450A-82DC-10EA6068CA37}" type="datetimeFigureOut">
              <a:rPr lang="en-US" smtClean="0"/>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A6C561C-D87E-450A-82DC-10EA6068CA37}" type="datetimeFigureOut">
              <a:rPr lang="en-US" smtClean="0"/>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C8265-6653-444C-BDB5-AF61E959A6D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C561C-D87E-450A-82DC-10EA6068CA37}" type="datetimeFigureOut">
              <a:rPr lang="en-US" smtClean="0"/>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C561C-D87E-450A-82DC-10EA6068CA37}" type="datetimeFigureOut">
              <a:rPr lang="en-US" smtClean="0"/>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C561C-D87E-450A-82DC-10EA6068CA37}" type="datetimeFigureOut">
              <a:rPr lang="en-US" smtClean="0"/>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A6C561C-D87E-450A-82DC-10EA6068CA37}" type="datetimeFigureOut">
              <a:rPr lang="en-US" smtClean="0"/>
              <a:t>10/22/2019</a:t>
            </a:fld>
            <a:endParaRPr lang="en-US"/>
          </a:p>
        </p:txBody>
      </p:sp>
      <p:sp>
        <p:nvSpPr>
          <p:cNvPr id="7" name="Slide Number Placeholder 6"/>
          <p:cNvSpPr>
            <a:spLocks noGrp="1"/>
          </p:cNvSpPr>
          <p:nvPr>
            <p:ph type="sldNum" sz="quarter" idx="12"/>
          </p:nvPr>
        </p:nvSpPr>
        <p:spPr/>
        <p:txBody>
          <a:bodyPr/>
          <a:lstStyle/>
          <a:p>
            <a:fld id="{65BC8265-6653-444C-BDB5-AF61E959A6D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C561C-D87E-450A-82DC-10EA6068CA37}" type="datetimeFigureOut">
              <a:rPr lang="en-US" smtClean="0"/>
              <a:t>10/22/2019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65BC8265-6653-444C-BDB5-AF61E959A6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A6C561C-D87E-450A-82DC-10EA6068CA37}" type="datetimeFigureOut">
              <a:rPr lang="en-US" smtClean="0"/>
              <a:t>10/22/2019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5BC8265-6653-444C-BDB5-AF61E959A6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Benefits from the rapidly growing urbanization</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St.Sebastian’s.College</a:t>
            </a:r>
          </a:p>
          <a:p>
            <a:r>
              <a:rPr lang="en-US" dirty="0" smtClean="0"/>
              <a:t>Theshika Wellappili</a:t>
            </a:r>
          </a:p>
          <a:p>
            <a:r>
              <a:rPr lang="en-US" dirty="0" smtClean="0"/>
              <a:t>Dillon DeZilva</a:t>
            </a:r>
          </a:p>
          <a:p>
            <a:r>
              <a:rPr lang="en-US" dirty="0" smtClean="0"/>
              <a:t>Niron Pathiarana</a:t>
            </a:r>
          </a:p>
          <a:p>
            <a:r>
              <a:rPr lang="en-US" dirty="0" smtClean="0"/>
              <a:t>Nisal Nethmin</a:t>
            </a:r>
            <a:endParaRPr lang="en-US" dirty="0"/>
          </a:p>
        </p:txBody>
      </p:sp>
    </p:spTree>
    <p:extLst>
      <p:ext uri="{BB962C8B-B14F-4D97-AF65-F5344CB8AC3E}">
        <p14:creationId xmlns:p14="http://schemas.microsoft.com/office/powerpoint/2010/main" val="73196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524000"/>
          </a:xfrm>
        </p:spPr>
        <p:txBody>
          <a:bodyPr>
            <a:normAutofit/>
          </a:bodyPr>
          <a:lstStyle/>
          <a:p>
            <a:r>
              <a:rPr lang="en-US" sz="2400" dirty="0" smtClean="0"/>
              <a:t>The generation of more employment opportunities thereby creation of economic growth.</a:t>
            </a:r>
            <a:endParaRPr lang="en-US" sz="2400" dirty="0"/>
          </a:p>
        </p:txBody>
      </p:sp>
      <p:sp>
        <p:nvSpPr>
          <p:cNvPr id="3" name="Content Placeholder 2"/>
          <p:cNvSpPr>
            <a:spLocks noGrp="1"/>
          </p:cNvSpPr>
          <p:nvPr>
            <p:ph idx="1"/>
          </p:nvPr>
        </p:nvSpPr>
        <p:spPr>
          <a:xfrm>
            <a:off x="1143000" y="2438400"/>
            <a:ext cx="6777317" cy="2403629"/>
          </a:xfrm>
        </p:spPr>
        <p:txBody>
          <a:bodyPr>
            <a:normAutofit/>
          </a:bodyPr>
          <a:lstStyle/>
          <a:p>
            <a:r>
              <a:rPr lang="en-US" sz="1600" dirty="0" smtClean="0"/>
              <a:t>One of the main aims of the government is full employment, with the expansion of companies and different institutions due to urbanization more job opportunities are created maintaining this rate at optimum.</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961" y="3810000"/>
            <a:ext cx="6582694" cy="2349568"/>
          </a:xfrm>
          <a:prstGeom prst="rect">
            <a:avLst/>
          </a:prstGeom>
        </p:spPr>
      </p:pic>
    </p:spTree>
    <p:extLst>
      <p:ext uri="{BB962C8B-B14F-4D97-AF65-F5344CB8AC3E}">
        <p14:creationId xmlns:p14="http://schemas.microsoft.com/office/powerpoint/2010/main" val="357459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024744" cy="1143000"/>
          </a:xfrm>
        </p:spPr>
        <p:txBody>
          <a:bodyPr>
            <a:normAutofit/>
          </a:bodyPr>
          <a:lstStyle/>
          <a:p>
            <a:r>
              <a:rPr lang="en-US" sz="3200" dirty="0" smtClean="0"/>
              <a:t>Upliftment in living standards </a:t>
            </a:r>
            <a:endParaRPr lang="en-US" sz="3200" dirty="0"/>
          </a:p>
        </p:txBody>
      </p:sp>
      <p:sp>
        <p:nvSpPr>
          <p:cNvPr id="3" name="Content Placeholder 2"/>
          <p:cNvSpPr>
            <a:spLocks noGrp="1"/>
          </p:cNvSpPr>
          <p:nvPr>
            <p:ph idx="1"/>
          </p:nvPr>
        </p:nvSpPr>
        <p:spPr>
          <a:xfrm>
            <a:off x="990600" y="1676400"/>
            <a:ext cx="6777317" cy="3508977"/>
          </a:xfrm>
        </p:spPr>
        <p:txBody>
          <a:bodyPr>
            <a:normAutofit/>
          </a:bodyPr>
          <a:lstStyle/>
          <a:p>
            <a:r>
              <a:rPr lang="en-US" sz="1800" dirty="0" smtClean="0"/>
              <a:t>With the expansion of markets into rural areas due to urbanization proximity to major linkages has become easier for everyone in the presence of shops and outlets nearby has caused a major upliftment in living standards</a:t>
            </a:r>
            <a:r>
              <a:rPr lang="en-US" sz="1600" dirty="0" smtClean="0"/>
              <a:t>.</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180" y="3276600"/>
            <a:ext cx="6782747" cy="2772162"/>
          </a:xfrm>
          <a:prstGeom prst="rect">
            <a:avLst/>
          </a:prstGeom>
        </p:spPr>
      </p:pic>
    </p:spTree>
    <p:extLst>
      <p:ext uri="{BB962C8B-B14F-4D97-AF65-F5344CB8AC3E}">
        <p14:creationId xmlns:p14="http://schemas.microsoft.com/office/powerpoint/2010/main" val="139943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24744" cy="1143000"/>
          </a:xfrm>
        </p:spPr>
        <p:txBody>
          <a:bodyPr>
            <a:normAutofit/>
          </a:bodyPr>
          <a:lstStyle/>
          <a:p>
            <a:r>
              <a:rPr lang="en-US" sz="3200" dirty="0" smtClean="0"/>
              <a:t>Utilization of rural resources also causing  economic development</a:t>
            </a:r>
            <a:endParaRPr lang="en-US" sz="3200" dirty="0"/>
          </a:p>
        </p:txBody>
      </p:sp>
      <p:sp>
        <p:nvSpPr>
          <p:cNvPr id="3" name="Content Placeholder 2"/>
          <p:cNvSpPr>
            <a:spLocks noGrp="1"/>
          </p:cNvSpPr>
          <p:nvPr>
            <p:ph idx="1"/>
          </p:nvPr>
        </p:nvSpPr>
        <p:spPr/>
        <p:txBody>
          <a:bodyPr>
            <a:normAutofit/>
          </a:bodyPr>
          <a:lstStyle/>
          <a:p>
            <a:r>
              <a:rPr lang="en-US" sz="2000" dirty="0" smtClean="0"/>
              <a:t>As a result of modernization of rural areas the organizations that spread into these areas tend to utilize rural resources that were degrading away.</a:t>
            </a:r>
            <a:endParaRPr lang="en-US" sz="2000" dirty="0"/>
          </a:p>
        </p:txBody>
      </p:sp>
    </p:spTree>
    <p:extLst>
      <p:ext uri="{BB962C8B-B14F-4D97-AF65-F5344CB8AC3E}">
        <p14:creationId xmlns:p14="http://schemas.microsoft.com/office/powerpoint/2010/main" val="179702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Wide spread of technological developments into rural areas  </a:t>
            </a:r>
            <a:endParaRPr lang="en-US" dirty="0"/>
          </a:p>
        </p:txBody>
      </p:sp>
      <p:sp>
        <p:nvSpPr>
          <p:cNvPr id="3" name="Content Placeholder 2"/>
          <p:cNvSpPr>
            <a:spLocks noGrp="1"/>
          </p:cNvSpPr>
          <p:nvPr>
            <p:ph idx="1"/>
          </p:nvPr>
        </p:nvSpPr>
        <p:spPr/>
        <p:txBody>
          <a:bodyPr/>
          <a:lstStyle/>
          <a:p>
            <a:r>
              <a:rPr lang="en-US" dirty="0" smtClean="0"/>
              <a:t>With the markets spreading into rural areas it has caused a more technologically sound population in those areas. Thereby affecting the whole countries development, also affecting foreign trade and attracting investments as it creates a productive workforce.</a:t>
            </a:r>
            <a:endParaRPr lang="en-US" dirty="0"/>
          </a:p>
        </p:txBody>
      </p:sp>
    </p:spTree>
    <p:extLst>
      <p:ext uri="{BB962C8B-B14F-4D97-AF65-F5344CB8AC3E}">
        <p14:creationId xmlns:p14="http://schemas.microsoft.com/office/powerpoint/2010/main" val="34499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Enhancement of supporting services</a:t>
            </a:r>
            <a:endParaRPr lang="en-US" dirty="0"/>
          </a:p>
        </p:txBody>
      </p:sp>
      <p:sp>
        <p:nvSpPr>
          <p:cNvPr id="3" name="Content Placeholder 2"/>
          <p:cNvSpPr>
            <a:spLocks noGrp="1"/>
          </p:cNvSpPr>
          <p:nvPr>
            <p:ph idx="1"/>
          </p:nvPr>
        </p:nvSpPr>
        <p:spPr/>
        <p:txBody>
          <a:bodyPr/>
          <a:lstStyle/>
          <a:p>
            <a:r>
              <a:rPr lang="en-US" dirty="0" smtClean="0"/>
              <a:t>Supporting services such as banking, insurance, communication &amp; transportation has had a major spike in its growth due to as mentioned in the previous slide the international intervention. </a:t>
            </a:r>
            <a:endParaRPr lang="en-US" dirty="0"/>
          </a:p>
        </p:txBody>
      </p:sp>
    </p:spTree>
    <p:extLst>
      <p:ext uri="{BB962C8B-B14F-4D97-AF65-F5344CB8AC3E}">
        <p14:creationId xmlns:p14="http://schemas.microsoft.com/office/powerpoint/2010/main" val="2200246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32</TotalTime>
  <Words>218</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Benefits from the rapidly growing urbanization</vt:lpstr>
      <vt:lpstr>The generation of more employment opportunities thereby creation of economic growth.</vt:lpstr>
      <vt:lpstr>Upliftment in living standards </vt:lpstr>
      <vt:lpstr>Utilization of rural resources also causing  economic development</vt:lpstr>
      <vt:lpstr>Wide spread of technological developments into rural areas  </vt:lpstr>
      <vt:lpstr>Enhancement of supporting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from the rapidly growing urbanization</dc:title>
  <dc:creator>Dell</dc:creator>
  <cp:lastModifiedBy>Dell</cp:lastModifiedBy>
  <cp:revision>4</cp:revision>
  <dcterms:created xsi:type="dcterms:W3CDTF">2019-10-22T06:01:48Z</dcterms:created>
  <dcterms:modified xsi:type="dcterms:W3CDTF">2019-10-22T06:33:51Z</dcterms:modified>
</cp:coreProperties>
</file>