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551A-906A-4ACA-A5A3-51F48A5389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54D1-E4C4-4C2A-B00E-B7900DEC7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Thenuka</a:t>
            </a:r>
            <a:r>
              <a:rPr lang="en-US" dirty="0" smtClean="0"/>
              <a:t> </a:t>
            </a:r>
            <a:r>
              <a:rPr lang="en-US" dirty="0" err="1" smtClean="0"/>
              <a:t>dulkith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sachindu</a:t>
            </a:r>
            <a:r>
              <a:rPr lang="en-US" dirty="0" smtClean="0"/>
              <a:t> </a:t>
            </a:r>
            <a:r>
              <a:rPr lang="en-US" dirty="0" err="1" smtClean="0"/>
              <a:t>ruwanath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pulitha</a:t>
            </a:r>
            <a:r>
              <a:rPr lang="en-US" dirty="0" smtClean="0"/>
              <a:t> </a:t>
            </a:r>
            <a:r>
              <a:rPr lang="en-US" dirty="0" err="1" smtClean="0"/>
              <a:t>dinsara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prabashwara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b="1" dirty="0" err="1" smtClean="0"/>
              <a:t>sjc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657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our beach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5" y="1981200"/>
            <a:ext cx="80391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recycle bins for each beaches.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days our beaches are ruined by garbage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41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/>
              <a:t>We have very natural rain forests .we have to protect it,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4000" b="1" dirty="0" smtClean="0"/>
              <a:t>We can plant new trees</a:t>
            </a:r>
            <a:endParaRPr lang="en-US" sz="4000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2641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u="sng" dirty="0" smtClean="0"/>
              <a:t>We can provide tea industry.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We can give world’s best tea products from using new technology with new machines and factories.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1924844"/>
            <a:ext cx="7077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1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We can develop the hotel industry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2148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build hotels with high facilities and give more services better than now.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910556"/>
            <a:ext cx="71913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5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Popularize our cultural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social media platforms for popularize our cultural events like </a:t>
            </a:r>
          </a:p>
          <a:p>
            <a:r>
              <a:rPr lang="en-US" dirty="0" smtClean="0"/>
              <a:t>Kandy </a:t>
            </a:r>
            <a:r>
              <a:rPr lang="en-US" dirty="0" err="1" smtClean="0"/>
              <a:t>perahara,New</a:t>
            </a:r>
            <a:r>
              <a:rPr lang="en-US" dirty="0" smtClean="0"/>
              <a:t> year festival and </a:t>
            </a:r>
            <a:r>
              <a:rPr lang="en-US" dirty="0" err="1" smtClean="0"/>
              <a:t>Vesak</a:t>
            </a:r>
            <a:r>
              <a:rPr lang="en-US" dirty="0" smtClean="0"/>
              <a:t> festival.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565564" y="3657600"/>
            <a:ext cx="5028205" cy="272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92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Thenuka dulkith  sachindu ruwanath  pulitha dinsara  vishwa prabashwara </vt:lpstr>
      <vt:lpstr>Protect our beach</vt:lpstr>
      <vt:lpstr>We can use recycle bins for each beaches.</vt:lpstr>
      <vt:lpstr>PowerPoint Presentation</vt:lpstr>
      <vt:lpstr>We can provide tea industry.  We can give world’s best tea products from using new technology with new machines and factories.</vt:lpstr>
      <vt:lpstr>We can develop the hotel industry</vt:lpstr>
      <vt:lpstr>We can build hotels with high facilities and give more services better than now.</vt:lpstr>
      <vt:lpstr>Popularize our cultural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2019-10-23T05:06:51Z</dcterms:created>
  <dcterms:modified xsi:type="dcterms:W3CDTF">2019-10-23T06:32:15Z</dcterms:modified>
</cp:coreProperties>
</file>