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B0441-0AF8-4BB8-94AA-8A7C91BF23E5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9DD177-0EA3-4626-B991-A06A52F9390D}">
      <dgm:prSet phldrT="[Text]"/>
      <dgm:spPr/>
      <dgm:t>
        <a:bodyPr/>
        <a:lstStyle/>
        <a:p>
          <a:r>
            <a:rPr lang="en-US" dirty="0" smtClean="0"/>
            <a:t>Cooking disposal</a:t>
          </a:r>
          <a:endParaRPr lang="en-US" dirty="0"/>
        </a:p>
      </dgm:t>
    </dgm:pt>
    <dgm:pt modelId="{3B20945A-FB95-4D71-8459-0B7ABFC1F24C}" type="parTrans" cxnId="{8BD7E006-3F05-4BD4-BE2F-D00C703BA824}">
      <dgm:prSet/>
      <dgm:spPr/>
      <dgm:t>
        <a:bodyPr/>
        <a:lstStyle/>
        <a:p>
          <a:endParaRPr lang="en-US"/>
        </a:p>
      </dgm:t>
    </dgm:pt>
    <dgm:pt modelId="{8C785DB5-83A5-4531-858D-92B33BB48430}" type="sibTrans" cxnId="{8BD7E006-3F05-4BD4-BE2F-D00C703BA824}">
      <dgm:prSet/>
      <dgm:spPr/>
      <dgm:t>
        <a:bodyPr/>
        <a:lstStyle/>
        <a:p>
          <a:endParaRPr lang="en-US"/>
        </a:p>
      </dgm:t>
    </dgm:pt>
    <dgm:pt modelId="{500F42BA-FD21-4A6D-B8DD-D543C27511E6}">
      <dgm:prSet phldrT="[Text]"/>
      <dgm:spPr/>
      <dgm:t>
        <a:bodyPr/>
        <a:lstStyle/>
        <a:p>
          <a:r>
            <a:rPr lang="en-US" dirty="0" smtClean="0"/>
            <a:t>Vegetable waste</a:t>
          </a:r>
          <a:endParaRPr lang="en-US" dirty="0"/>
        </a:p>
      </dgm:t>
    </dgm:pt>
    <dgm:pt modelId="{8260B436-FB4D-48A4-AD9D-847838543E74}" type="parTrans" cxnId="{A43E7B5C-F5B0-4AF6-B4ED-15383C56834B}">
      <dgm:prSet/>
      <dgm:spPr/>
      <dgm:t>
        <a:bodyPr/>
        <a:lstStyle/>
        <a:p>
          <a:endParaRPr lang="en-US"/>
        </a:p>
      </dgm:t>
    </dgm:pt>
    <dgm:pt modelId="{0D280792-64B6-46CA-A129-533D0D0375E4}" type="sibTrans" cxnId="{A43E7B5C-F5B0-4AF6-B4ED-15383C56834B}">
      <dgm:prSet/>
      <dgm:spPr/>
      <dgm:t>
        <a:bodyPr/>
        <a:lstStyle/>
        <a:p>
          <a:endParaRPr lang="en-US"/>
        </a:p>
      </dgm:t>
    </dgm:pt>
    <dgm:pt modelId="{BBC2CE1E-A68E-4039-A392-3AE3EC51189F}">
      <dgm:prSet phldrT="[Text]"/>
      <dgm:spPr/>
      <dgm:t>
        <a:bodyPr/>
        <a:lstStyle/>
        <a:p>
          <a:r>
            <a:rPr lang="en-US" dirty="0" smtClean="0"/>
            <a:t>Left overs</a:t>
          </a:r>
          <a:endParaRPr lang="en-US" dirty="0"/>
        </a:p>
      </dgm:t>
    </dgm:pt>
    <dgm:pt modelId="{5E5FE855-B84C-49BF-ADC8-9B47980C6890}" type="parTrans" cxnId="{769B82A2-B2AB-44DF-A7A6-E6D097242D9F}">
      <dgm:prSet/>
      <dgm:spPr/>
      <dgm:t>
        <a:bodyPr/>
        <a:lstStyle/>
        <a:p>
          <a:endParaRPr lang="en-US"/>
        </a:p>
      </dgm:t>
    </dgm:pt>
    <dgm:pt modelId="{3DADADCB-D196-489D-800C-1CAAA37FD694}" type="sibTrans" cxnId="{769B82A2-B2AB-44DF-A7A6-E6D097242D9F}">
      <dgm:prSet/>
      <dgm:spPr/>
      <dgm:t>
        <a:bodyPr/>
        <a:lstStyle/>
        <a:p>
          <a:endParaRPr lang="en-US"/>
        </a:p>
      </dgm:t>
    </dgm:pt>
    <dgm:pt modelId="{8F1DC895-2138-4D69-9F46-2C29F5F16F30}">
      <dgm:prSet phldrT="[Text]"/>
      <dgm:spPr/>
      <dgm:t>
        <a:bodyPr/>
        <a:lstStyle/>
        <a:p>
          <a:r>
            <a:rPr lang="en-US" dirty="0" smtClean="0"/>
            <a:t>Plastic and polythene</a:t>
          </a:r>
          <a:endParaRPr lang="en-US" dirty="0"/>
        </a:p>
      </dgm:t>
    </dgm:pt>
    <dgm:pt modelId="{3119E6FE-A100-478E-BA30-0A5A3DC846D7}" type="parTrans" cxnId="{63E5F6DE-FA98-40F5-805B-D340548B9EA2}">
      <dgm:prSet/>
      <dgm:spPr/>
      <dgm:t>
        <a:bodyPr/>
        <a:lstStyle/>
        <a:p>
          <a:endParaRPr lang="en-US"/>
        </a:p>
      </dgm:t>
    </dgm:pt>
    <dgm:pt modelId="{FF3E192B-495D-4BD5-82B3-863DF8024AD7}" type="sibTrans" cxnId="{63E5F6DE-FA98-40F5-805B-D340548B9EA2}">
      <dgm:prSet/>
      <dgm:spPr/>
      <dgm:t>
        <a:bodyPr/>
        <a:lstStyle/>
        <a:p>
          <a:endParaRPr lang="en-US"/>
        </a:p>
      </dgm:t>
    </dgm:pt>
    <dgm:pt modelId="{B5509F89-6AFB-4EFD-9967-598B1A6B486E}">
      <dgm:prSet phldrT="[Text]"/>
      <dgm:spPr/>
      <dgm:t>
        <a:bodyPr/>
        <a:lstStyle/>
        <a:p>
          <a:r>
            <a:rPr lang="en-US" dirty="0" smtClean="0"/>
            <a:t>Plastic containers</a:t>
          </a:r>
          <a:endParaRPr lang="en-US" dirty="0"/>
        </a:p>
      </dgm:t>
    </dgm:pt>
    <dgm:pt modelId="{0F7CAD15-824A-4EDE-BF14-27A952A7136B}" type="parTrans" cxnId="{4110F4AC-1A13-4D60-A847-981FA6410323}">
      <dgm:prSet/>
      <dgm:spPr/>
      <dgm:t>
        <a:bodyPr/>
        <a:lstStyle/>
        <a:p>
          <a:endParaRPr lang="en-US"/>
        </a:p>
      </dgm:t>
    </dgm:pt>
    <dgm:pt modelId="{C13B4E2F-473D-42BB-A3C2-B69DB5C02474}" type="sibTrans" cxnId="{4110F4AC-1A13-4D60-A847-981FA6410323}">
      <dgm:prSet/>
      <dgm:spPr/>
      <dgm:t>
        <a:bodyPr/>
        <a:lstStyle/>
        <a:p>
          <a:endParaRPr lang="en-US"/>
        </a:p>
      </dgm:t>
    </dgm:pt>
    <dgm:pt modelId="{1419CD52-A923-46C9-AC6F-71D34A5FC766}">
      <dgm:prSet phldrT="[Text]"/>
      <dgm:spPr/>
      <dgm:t>
        <a:bodyPr/>
        <a:lstStyle/>
        <a:p>
          <a:r>
            <a:rPr lang="en-US" dirty="0" smtClean="0"/>
            <a:t>Shopping bags(polythene)</a:t>
          </a:r>
          <a:endParaRPr lang="en-US" dirty="0"/>
        </a:p>
      </dgm:t>
    </dgm:pt>
    <dgm:pt modelId="{83D68B1A-AF18-4938-BFEF-AE8B42C21E8C}" type="parTrans" cxnId="{812F2985-B521-4212-85AE-88410A3385C2}">
      <dgm:prSet/>
      <dgm:spPr/>
      <dgm:t>
        <a:bodyPr/>
        <a:lstStyle/>
        <a:p>
          <a:endParaRPr lang="en-US"/>
        </a:p>
      </dgm:t>
    </dgm:pt>
    <dgm:pt modelId="{F344CD62-377F-4CBF-B88E-E05D088BFA96}" type="sibTrans" cxnId="{812F2985-B521-4212-85AE-88410A3385C2}">
      <dgm:prSet/>
      <dgm:spPr/>
      <dgm:t>
        <a:bodyPr/>
        <a:lstStyle/>
        <a:p>
          <a:endParaRPr lang="en-US"/>
        </a:p>
      </dgm:t>
    </dgm:pt>
    <dgm:pt modelId="{CB9C1A13-6F37-4B4C-8388-2E2EF24DE9A3}">
      <dgm:prSet phldrT="[Text]"/>
      <dgm:spPr/>
      <dgm:t>
        <a:bodyPr/>
        <a:lstStyle/>
        <a:p>
          <a:r>
            <a:rPr lang="en-US" dirty="0" smtClean="0"/>
            <a:t>Electronic waste</a:t>
          </a:r>
          <a:endParaRPr lang="en-US" dirty="0"/>
        </a:p>
      </dgm:t>
    </dgm:pt>
    <dgm:pt modelId="{53176700-7F60-4EF1-9E81-F27DA7459C6A}" type="parTrans" cxnId="{E1CB521A-6C93-4853-88E4-2100FA939CDA}">
      <dgm:prSet/>
      <dgm:spPr/>
      <dgm:t>
        <a:bodyPr/>
        <a:lstStyle/>
        <a:p>
          <a:endParaRPr lang="en-US"/>
        </a:p>
      </dgm:t>
    </dgm:pt>
    <dgm:pt modelId="{E36BA2C5-CFBE-4B1E-9B89-FC2B6C282303}" type="sibTrans" cxnId="{E1CB521A-6C93-4853-88E4-2100FA939CDA}">
      <dgm:prSet/>
      <dgm:spPr/>
      <dgm:t>
        <a:bodyPr/>
        <a:lstStyle/>
        <a:p>
          <a:endParaRPr lang="en-US"/>
        </a:p>
      </dgm:t>
    </dgm:pt>
    <dgm:pt modelId="{B1C0BD61-5778-4E06-B578-733F5A8D75C4}">
      <dgm:prSet phldrT="[Text]"/>
      <dgm:spPr/>
      <dgm:t>
        <a:bodyPr/>
        <a:lstStyle/>
        <a:p>
          <a:r>
            <a:rPr lang="en-US" dirty="0" smtClean="0"/>
            <a:t>Batteries</a:t>
          </a:r>
          <a:endParaRPr lang="en-US" dirty="0"/>
        </a:p>
      </dgm:t>
    </dgm:pt>
    <dgm:pt modelId="{758B2144-33BE-4A45-90EA-B3F1F57C0426}" type="parTrans" cxnId="{0C3D5B3E-4E2E-4529-A95C-C54856A34DDC}">
      <dgm:prSet/>
      <dgm:spPr/>
      <dgm:t>
        <a:bodyPr/>
        <a:lstStyle/>
        <a:p>
          <a:endParaRPr lang="en-US"/>
        </a:p>
      </dgm:t>
    </dgm:pt>
    <dgm:pt modelId="{D64E059F-8009-439F-B815-9AACF6E59042}" type="sibTrans" cxnId="{0C3D5B3E-4E2E-4529-A95C-C54856A34DDC}">
      <dgm:prSet/>
      <dgm:spPr/>
      <dgm:t>
        <a:bodyPr/>
        <a:lstStyle/>
        <a:p>
          <a:endParaRPr lang="en-US"/>
        </a:p>
      </dgm:t>
    </dgm:pt>
    <dgm:pt modelId="{F3C6C4EA-F470-414E-9532-E6E2BFC26BB1}">
      <dgm:prSet phldrT="[Text]"/>
      <dgm:spPr/>
      <dgm:t>
        <a:bodyPr/>
        <a:lstStyle/>
        <a:p>
          <a:r>
            <a:rPr lang="en-US" dirty="0" smtClean="0"/>
            <a:t>Broken electronic appliances</a:t>
          </a:r>
          <a:endParaRPr lang="en-US" dirty="0"/>
        </a:p>
      </dgm:t>
    </dgm:pt>
    <dgm:pt modelId="{2B4AD154-8297-4B62-AE0D-55FE72008976}" type="parTrans" cxnId="{35769698-AE49-4DD4-B054-1C68AD3ADB41}">
      <dgm:prSet/>
      <dgm:spPr/>
      <dgm:t>
        <a:bodyPr/>
        <a:lstStyle/>
        <a:p>
          <a:endParaRPr lang="en-US"/>
        </a:p>
      </dgm:t>
    </dgm:pt>
    <dgm:pt modelId="{F884D357-C857-41D8-8C94-67E2F729CCB0}" type="sibTrans" cxnId="{35769698-AE49-4DD4-B054-1C68AD3ADB41}">
      <dgm:prSet/>
      <dgm:spPr/>
      <dgm:t>
        <a:bodyPr/>
        <a:lstStyle/>
        <a:p>
          <a:endParaRPr lang="en-US"/>
        </a:p>
      </dgm:t>
    </dgm:pt>
    <dgm:pt modelId="{1E1828B7-273F-4328-9A4D-A0A3C2543FEB}">
      <dgm:prSet phldrT="[Text]"/>
      <dgm:spPr/>
      <dgm:t>
        <a:bodyPr/>
        <a:lstStyle/>
        <a:p>
          <a:endParaRPr lang="en-US" dirty="0"/>
        </a:p>
      </dgm:t>
    </dgm:pt>
    <dgm:pt modelId="{A64B0D96-1859-46BA-A10C-60B608C1A28C}" type="parTrans" cxnId="{4953CABC-FBA9-462D-902D-4DD8237BBB18}">
      <dgm:prSet/>
      <dgm:spPr/>
      <dgm:t>
        <a:bodyPr/>
        <a:lstStyle/>
        <a:p>
          <a:endParaRPr lang="en-US"/>
        </a:p>
      </dgm:t>
    </dgm:pt>
    <dgm:pt modelId="{C826FD39-47B0-466D-88F0-452FB75BC27F}" type="sibTrans" cxnId="{4953CABC-FBA9-462D-902D-4DD8237BBB18}">
      <dgm:prSet/>
      <dgm:spPr/>
      <dgm:t>
        <a:bodyPr/>
        <a:lstStyle/>
        <a:p>
          <a:endParaRPr lang="en-US"/>
        </a:p>
      </dgm:t>
    </dgm:pt>
    <dgm:pt modelId="{A781B1DD-52B7-4323-B9F8-3602D3416102}" type="pres">
      <dgm:prSet presAssocID="{DF0B0441-0AF8-4BB8-94AA-8A7C91BF23E5}" presName="linearFlow" presStyleCnt="0">
        <dgm:presLayoutVars>
          <dgm:dir/>
          <dgm:animLvl val="lvl"/>
          <dgm:resizeHandles/>
        </dgm:presLayoutVars>
      </dgm:prSet>
      <dgm:spPr/>
    </dgm:pt>
    <dgm:pt modelId="{46ED8049-2D89-44E7-BA17-D4184187D097}" type="pres">
      <dgm:prSet presAssocID="{ED9DD177-0EA3-4626-B991-A06A52F9390D}" presName="compositeNode" presStyleCnt="0">
        <dgm:presLayoutVars>
          <dgm:bulletEnabled val="1"/>
        </dgm:presLayoutVars>
      </dgm:prSet>
      <dgm:spPr/>
    </dgm:pt>
    <dgm:pt modelId="{F75E8FB2-F70D-4FFF-829C-7137AA92B066}" type="pres">
      <dgm:prSet presAssocID="{ED9DD177-0EA3-4626-B991-A06A52F9390D}" presName="image" presStyleLbl="fgImgPlace1" presStyleIdx="0" presStyleCnt="3"/>
      <dgm:spPr/>
    </dgm:pt>
    <dgm:pt modelId="{3D8A8038-CF2F-4BE8-B45F-2C88E34414A4}" type="pres">
      <dgm:prSet presAssocID="{ED9DD177-0EA3-4626-B991-A06A52F9390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C1E68-0BD3-47C9-9758-E16174EB11AB}" type="pres">
      <dgm:prSet presAssocID="{ED9DD177-0EA3-4626-B991-A06A52F9390D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0A106-FDED-40EB-9CB1-2D0FBA7E04E1}" type="pres">
      <dgm:prSet presAssocID="{8C785DB5-83A5-4531-858D-92B33BB48430}" presName="sibTrans" presStyleCnt="0"/>
      <dgm:spPr/>
    </dgm:pt>
    <dgm:pt modelId="{DD9713C5-94BE-4898-B341-1E318FA61194}" type="pres">
      <dgm:prSet presAssocID="{8F1DC895-2138-4D69-9F46-2C29F5F16F30}" presName="compositeNode" presStyleCnt="0">
        <dgm:presLayoutVars>
          <dgm:bulletEnabled val="1"/>
        </dgm:presLayoutVars>
      </dgm:prSet>
      <dgm:spPr/>
    </dgm:pt>
    <dgm:pt modelId="{856482A8-AC3F-4A9D-B015-794F8C2A5869}" type="pres">
      <dgm:prSet presAssocID="{8F1DC895-2138-4D69-9F46-2C29F5F16F30}" presName="image" presStyleLbl="fgImgPlace1" presStyleIdx="1" presStyleCnt="3"/>
      <dgm:spPr/>
    </dgm:pt>
    <dgm:pt modelId="{99F345F2-9B89-4D43-B5FE-C27AEC239FBA}" type="pres">
      <dgm:prSet presAssocID="{8F1DC895-2138-4D69-9F46-2C29F5F16F3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28692-FB16-4275-8DBB-66307431F20B}" type="pres">
      <dgm:prSet presAssocID="{8F1DC895-2138-4D69-9F46-2C29F5F16F30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4913D-8728-4964-AC83-55DD20F2B3AE}" type="pres">
      <dgm:prSet presAssocID="{FF3E192B-495D-4BD5-82B3-863DF8024AD7}" presName="sibTrans" presStyleCnt="0"/>
      <dgm:spPr/>
    </dgm:pt>
    <dgm:pt modelId="{5ED0EEF3-3DBA-43C9-B70B-1E728A464C0D}" type="pres">
      <dgm:prSet presAssocID="{CB9C1A13-6F37-4B4C-8388-2E2EF24DE9A3}" presName="compositeNode" presStyleCnt="0">
        <dgm:presLayoutVars>
          <dgm:bulletEnabled val="1"/>
        </dgm:presLayoutVars>
      </dgm:prSet>
      <dgm:spPr/>
    </dgm:pt>
    <dgm:pt modelId="{E5904EB3-AB13-4FDF-8180-A24AC5A60E2E}" type="pres">
      <dgm:prSet presAssocID="{CB9C1A13-6F37-4B4C-8388-2E2EF24DE9A3}" presName="image" presStyleLbl="fgImgPlace1" presStyleIdx="2" presStyleCnt="3"/>
      <dgm:spPr/>
    </dgm:pt>
    <dgm:pt modelId="{70EE2683-727C-499B-B828-8FE3C8FEB5F5}" type="pres">
      <dgm:prSet presAssocID="{CB9C1A13-6F37-4B4C-8388-2E2EF24DE9A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644ED-73AC-41B1-B51B-3A09A3EBC17E}" type="pres">
      <dgm:prSet presAssocID="{CB9C1A13-6F37-4B4C-8388-2E2EF24DE9A3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0F4AC-1A13-4D60-A847-981FA6410323}" srcId="{8F1DC895-2138-4D69-9F46-2C29F5F16F30}" destId="{B5509F89-6AFB-4EFD-9967-598B1A6B486E}" srcOrd="0" destOrd="0" parTransId="{0F7CAD15-824A-4EDE-BF14-27A952A7136B}" sibTransId="{C13B4E2F-473D-42BB-A3C2-B69DB5C02474}"/>
    <dgm:cxn modelId="{BEC287C8-4951-4BF1-BEFD-3C09B3C1F69C}" type="presOf" srcId="{B1C0BD61-5778-4E06-B578-733F5A8D75C4}" destId="{70EE2683-727C-499B-B828-8FE3C8FEB5F5}" srcOrd="0" destOrd="0" presId="urn:microsoft.com/office/officeart/2005/8/layout/hList2"/>
    <dgm:cxn modelId="{DA06A87E-D1E6-4978-B117-981FAF3D5D5C}" type="presOf" srcId="{1419CD52-A923-46C9-AC6F-71D34A5FC766}" destId="{99F345F2-9B89-4D43-B5FE-C27AEC239FBA}" srcOrd="0" destOrd="1" presId="urn:microsoft.com/office/officeart/2005/8/layout/hList2"/>
    <dgm:cxn modelId="{4953CABC-FBA9-462D-902D-4DD8237BBB18}" srcId="{CB9C1A13-6F37-4B4C-8388-2E2EF24DE9A3}" destId="{1E1828B7-273F-4328-9A4D-A0A3C2543FEB}" srcOrd="2" destOrd="0" parTransId="{A64B0D96-1859-46BA-A10C-60B608C1A28C}" sibTransId="{C826FD39-47B0-466D-88F0-452FB75BC27F}"/>
    <dgm:cxn modelId="{B50F0E84-ED3D-460F-9ECB-4827C3C9F258}" type="presOf" srcId="{F3C6C4EA-F470-414E-9532-E6E2BFC26BB1}" destId="{70EE2683-727C-499B-B828-8FE3C8FEB5F5}" srcOrd="0" destOrd="1" presId="urn:microsoft.com/office/officeart/2005/8/layout/hList2"/>
    <dgm:cxn modelId="{769B82A2-B2AB-44DF-A7A6-E6D097242D9F}" srcId="{ED9DD177-0EA3-4626-B991-A06A52F9390D}" destId="{BBC2CE1E-A68E-4039-A392-3AE3EC51189F}" srcOrd="1" destOrd="0" parTransId="{5E5FE855-B84C-49BF-ADC8-9B47980C6890}" sibTransId="{3DADADCB-D196-489D-800C-1CAAA37FD694}"/>
    <dgm:cxn modelId="{C99A548C-C05C-4A66-800F-6F8B00E545EC}" type="presOf" srcId="{500F42BA-FD21-4A6D-B8DD-D543C27511E6}" destId="{3D8A8038-CF2F-4BE8-B45F-2C88E34414A4}" srcOrd="0" destOrd="0" presId="urn:microsoft.com/office/officeart/2005/8/layout/hList2"/>
    <dgm:cxn modelId="{933CDEE9-E33C-4479-9F94-B3883E99C49B}" type="presOf" srcId="{BBC2CE1E-A68E-4039-A392-3AE3EC51189F}" destId="{3D8A8038-CF2F-4BE8-B45F-2C88E34414A4}" srcOrd="0" destOrd="1" presId="urn:microsoft.com/office/officeart/2005/8/layout/hList2"/>
    <dgm:cxn modelId="{E831A571-3F5D-4968-B371-EA0F3BD2B437}" type="presOf" srcId="{B5509F89-6AFB-4EFD-9967-598B1A6B486E}" destId="{99F345F2-9B89-4D43-B5FE-C27AEC239FBA}" srcOrd="0" destOrd="0" presId="urn:microsoft.com/office/officeart/2005/8/layout/hList2"/>
    <dgm:cxn modelId="{67C4795A-C62E-4B61-9355-BC8DBC916889}" type="presOf" srcId="{8F1DC895-2138-4D69-9F46-2C29F5F16F30}" destId="{0AD28692-FB16-4275-8DBB-66307431F20B}" srcOrd="0" destOrd="0" presId="urn:microsoft.com/office/officeart/2005/8/layout/hList2"/>
    <dgm:cxn modelId="{812F2985-B521-4212-85AE-88410A3385C2}" srcId="{8F1DC895-2138-4D69-9F46-2C29F5F16F30}" destId="{1419CD52-A923-46C9-AC6F-71D34A5FC766}" srcOrd="1" destOrd="0" parTransId="{83D68B1A-AF18-4938-BFEF-AE8B42C21E8C}" sibTransId="{F344CD62-377F-4CBF-B88E-E05D088BFA96}"/>
    <dgm:cxn modelId="{E2CF3E0B-F27F-4437-B9DD-4E66EB74B2F2}" type="presOf" srcId="{1E1828B7-273F-4328-9A4D-A0A3C2543FEB}" destId="{70EE2683-727C-499B-B828-8FE3C8FEB5F5}" srcOrd="0" destOrd="2" presId="urn:microsoft.com/office/officeart/2005/8/layout/hList2"/>
    <dgm:cxn modelId="{63E5F6DE-FA98-40F5-805B-D340548B9EA2}" srcId="{DF0B0441-0AF8-4BB8-94AA-8A7C91BF23E5}" destId="{8F1DC895-2138-4D69-9F46-2C29F5F16F30}" srcOrd="1" destOrd="0" parTransId="{3119E6FE-A100-478E-BA30-0A5A3DC846D7}" sibTransId="{FF3E192B-495D-4BD5-82B3-863DF8024AD7}"/>
    <dgm:cxn modelId="{0C3D5B3E-4E2E-4529-A95C-C54856A34DDC}" srcId="{CB9C1A13-6F37-4B4C-8388-2E2EF24DE9A3}" destId="{B1C0BD61-5778-4E06-B578-733F5A8D75C4}" srcOrd="0" destOrd="0" parTransId="{758B2144-33BE-4A45-90EA-B3F1F57C0426}" sibTransId="{D64E059F-8009-439F-B815-9AACF6E59042}"/>
    <dgm:cxn modelId="{8C831A1F-9333-4748-B5CC-CADFAC89D6ED}" type="presOf" srcId="{DF0B0441-0AF8-4BB8-94AA-8A7C91BF23E5}" destId="{A781B1DD-52B7-4323-B9F8-3602D3416102}" srcOrd="0" destOrd="0" presId="urn:microsoft.com/office/officeart/2005/8/layout/hList2"/>
    <dgm:cxn modelId="{A43E7B5C-F5B0-4AF6-B4ED-15383C56834B}" srcId="{ED9DD177-0EA3-4626-B991-A06A52F9390D}" destId="{500F42BA-FD21-4A6D-B8DD-D543C27511E6}" srcOrd="0" destOrd="0" parTransId="{8260B436-FB4D-48A4-AD9D-847838543E74}" sibTransId="{0D280792-64B6-46CA-A129-533D0D0375E4}"/>
    <dgm:cxn modelId="{35769698-AE49-4DD4-B054-1C68AD3ADB41}" srcId="{CB9C1A13-6F37-4B4C-8388-2E2EF24DE9A3}" destId="{F3C6C4EA-F470-414E-9532-E6E2BFC26BB1}" srcOrd="1" destOrd="0" parTransId="{2B4AD154-8297-4B62-AE0D-55FE72008976}" sibTransId="{F884D357-C857-41D8-8C94-67E2F729CCB0}"/>
    <dgm:cxn modelId="{E1CB521A-6C93-4853-88E4-2100FA939CDA}" srcId="{DF0B0441-0AF8-4BB8-94AA-8A7C91BF23E5}" destId="{CB9C1A13-6F37-4B4C-8388-2E2EF24DE9A3}" srcOrd="2" destOrd="0" parTransId="{53176700-7F60-4EF1-9E81-F27DA7459C6A}" sibTransId="{E36BA2C5-CFBE-4B1E-9B89-FC2B6C282303}"/>
    <dgm:cxn modelId="{8BD7E006-3F05-4BD4-BE2F-D00C703BA824}" srcId="{DF0B0441-0AF8-4BB8-94AA-8A7C91BF23E5}" destId="{ED9DD177-0EA3-4626-B991-A06A52F9390D}" srcOrd="0" destOrd="0" parTransId="{3B20945A-FB95-4D71-8459-0B7ABFC1F24C}" sibTransId="{8C785DB5-83A5-4531-858D-92B33BB48430}"/>
    <dgm:cxn modelId="{E9978B9F-E05B-4023-ADED-ED1B7771B616}" type="presOf" srcId="{ED9DD177-0EA3-4626-B991-A06A52F9390D}" destId="{697C1E68-0BD3-47C9-9758-E16174EB11AB}" srcOrd="0" destOrd="0" presId="urn:microsoft.com/office/officeart/2005/8/layout/hList2"/>
    <dgm:cxn modelId="{39C487F0-8C85-4A81-AD49-18C7B284F3BC}" type="presOf" srcId="{CB9C1A13-6F37-4B4C-8388-2E2EF24DE9A3}" destId="{989644ED-73AC-41B1-B51B-3A09A3EBC17E}" srcOrd="0" destOrd="0" presId="urn:microsoft.com/office/officeart/2005/8/layout/hList2"/>
    <dgm:cxn modelId="{A3C40C15-11C2-4474-8003-6A0D236B6BD0}" type="presParOf" srcId="{A781B1DD-52B7-4323-B9F8-3602D3416102}" destId="{46ED8049-2D89-44E7-BA17-D4184187D097}" srcOrd="0" destOrd="0" presId="urn:microsoft.com/office/officeart/2005/8/layout/hList2"/>
    <dgm:cxn modelId="{70D4A50B-BB54-4EF4-82C3-89B9693D8D71}" type="presParOf" srcId="{46ED8049-2D89-44E7-BA17-D4184187D097}" destId="{F75E8FB2-F70D-4FFF-829C-7137AA92B066}" srcOrd="0" destOrd="0" presId="urn:microsoft.com/office/officeart/2005/8/layout/hList2"/>
    <dgm:cxn modelId="{61898D3C-665D-4655-A849-5BE67336C7F7}" type="presParOf" srcId="{46ED8049-2D89-44E7-BA17-D4184187D097}" destId="{3D8A8038-CF2F-4BE8-B45F-2C88E34414A4}" srcOrd="1" destOrd="0" presId="urn:microsoft.com/office/officeart/2005/8/layout/hList2"/>
    <dgm:cxn modelId="{36270A60-00BD-4179-8EC3-3FD5F4A17606}" type="presParOf" srcId="{46ED8049-2D89-44E7-BA17-D4184187D097}" destId="{697C1E68-0BD3-47C9-9758-E16174EB11AB}" srcOrd="2" destOrd="0" presId="urn:microsoft.com/office/officeart/2005/8/layout/hList2"/>
    <dgm:cxn modelId="{0831622E-E27B-4628-81F2-287FA51712A6}" type="presParOf" srcId="{A781B1DD-52B7-4323-B9F8-3602D3416102}" destId="{85F0A106-FDED-40EB-9CB1-2D0FBA7E04E1}" srcOrd="1" destOrd="0" presId="urn:microsoft.com/office/officeart/2005/8/layout/hList2"/>
    <dgm:cxn modelId="{4E8F96E7-6B18-4160-9901-9F94DFFF62BA}" type="presParOf" srcId="{A781B1DD-52B7-4323-B9F8-3602D3416102}" destId="{DD9713C5-94BE-4898-B341-1E318FA61194}" srcOrd="2" destOrd="0" presId="urn:microsoft.com/office/officeart/2005/8/layout/hList2"/>
    <dgm:cxn modelId="{9F912026-8CC6-4FF4-844C-E9D65042E737}" type="presParOf" srcId="{DD9713C5-94BE-4898-B341-1E318FA61194}" destId="{856482A8-AC3F-4A9D-B015-794F8C2A5869}" srcOrd="0" destOrd="0" presId="urn:microsoft.com/office/officeart/2005/8/layout/hList2"/>
    <dgm:cxn modelId="{BAB1D693-94B1-465E-8ACC-E6BC61C662DF}" type="presParOf" srcId="{DD9713C5-94BE-4898-B341-1E318FA61194}" destId="{99F345F2-9B89-4D43-B5FE-C27AEC239FBA}" srcOrd="1" destOrd="0" presId="urn:microsoft.com/office/officeart/2005/8/layout/hList2"/>
    <dgm:cxn modelId="{E6A4EF2A-6372-4766-AA09-6D69C84F28B9}" type="presParOf" srcId="{DD9713C5-94BE-4898-B341-1E318FA61194}" destId="{0AD28692-FB16-4275-8DBB-66307431F20B}" srcOrd="2" destOrd="0" presId="urn:microsoft.com/office/officeart/2005/8/layout/hList2"/>
    <dgm:cxn modelId="{658CF547-7829-4AF2-9D1E-97175323F2D4}" type="presParOf" srcId="{A781B1DD-52B7-4323-B9F8-3602D3416102}" destId="{32D4913D-8728-4964-AC83-55DD20F2B3AE}" srcOrd="3" destOrd="0" presId="urn:microsoft.com/office/officeart/2005/8/layout/hList2"/>
    <dgm:cxn modelId="{E6B265EC-AD3E-42EC-8269-9529E1C0EA90}" type="presParOf" srcId="{A781B1DD-52B7-4323-B9F8-3602D3416102}" destId="{5ED0EEF3-3DBA-43C9-B70B-1E728A464C0D}" srcOrd="4" destOrd="0" presId="urn:microsoft.com/office/officeart/2005/8/layout/hList2"/>
    <dgm:cxn modelId="{81E86CA4-4C2A-4C4E-89EB-A543A6CC9570}" type="presParOf" srcId="{5ED0EEF3-3DBA-43C9-B70B-1E728A464C0D}" destId="{E5904EB3-AB13-4FDF-8180-A24AC5A60E2E}" srcOrd="0" destOrd="0" presId="urn:microsoft.com/office/officeart/2005/8/layout/hList2"/>
    <dgm:cxn modelId="{39706DA2-F59D-4016-A83E-6D5456B319C0}" type="presParOf" srcId="{5ED0EEF3-3DBA-43C9-B70B-1E728A464C0D}" destId="{70EE2683-727C-499B-B828-8FE3C8FEB5F5}" srcOrd="1" destOrd="0" presId="urn:microsoft.com/office/officeart/2005/8/layout/hList2"/>
    <dgm:cxn modelId="{4317B931-42E5-4076-BC8B-C25004A4EA60}" type="presParOf" srcId="{5ED0EEF3-3DBA-43C9-B70B-1E728A464C0D}" destId="{989644ED-73AC-41B1-B51B-3A09A3EBC17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C1E68-0BD3-47C9-9758-E16174EB11AB}">
      <dsp:nvSpPr>
        <dsp:cNvPr id="0" name=""/>
        <dsp:cNvSpPr/>
      </dsp:nvSpPr>
      <dsp:spPr>
        <a:xfrm rot="16200000">
          <a:off x="-1162473" y="1806323"/>
          <a:ext cx="2736532" cy="325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7383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Cooking disposal</a:t>
          </a:r>
          <a:endParaRPr lang="en-US" sz="1800" kern="1200" dirty="0"/>
        </a:p>
      </dsp:txBody>
      <dsp:txXfrm>
        <a:off x="-1162473" y="1806323"/>
        <a:ext cx="2736532" cy="325851"/>
      </dsp:txXfrm>
    </dsp:sp>
    <dsp:sp modelId="{3D8A8038-CF2F-4BE8-B45F-2C88E34414A4}">
      <dsp:nvSpPr>
        <dsp:cNvPr id="0" name=""/>
        <dsp:cNvSpPr/>
      </dsp:nvSpPr>
      <dsp:spPr>
        <a:xfrm>
          <a:off x="368718" y="600983"/>
          <a:ext cx="1623088" cy="2736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8738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Vegetable waste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Left overs</a:t>
          </a:r>
          <a:endParaRPr lang="en-US" sz="1200" kern="1200" dirty="0"/>
        </a:p>
      </dsp:txBody>
      <dsp:txXfrm>
        <a:off x="368718" y="600983"/>
        <a:ext cx="1623088" cy="2736532"/>
      </dsp:txXfrm>
    </dsp:sp>
    <dsp:sp modelId="{F75E8FB2-F70D-4FFF-829C-7137AA92B066}">
      <dsp:nvSpPr>
        <dsp:cNvPr id="0" name=""/>
        <dsp:cNvSpPr/>
      </dsp:nvSpPr>
      <dsp:spPr>
        <a:xfrm>
          <a:off x="42867" y="170858"/>
          <a:ext cx="651703" cy="65170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28692-FB16-4275-8DBB-66307431F20B}">
      <dsp:nvSpPr>
        <dsp:cNvPr id="0" name=""/>
        <dsp:cNvSpPr/>
      </dsp:nvSpPr>
      <dsp:spPr>
        <a:xfrm rot="16200000">
          <a:off x="1208708" y="1806323"/>
          <a:ext cx="2736532" cy="325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7383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Plastic and polythene</a:t>
          </a:r>
          <a:endParaRPr lang="en-US" sz="1800" kern="1200" dirty="0"/>
        </a:p>
      </dsp:txBody>
      <dsp:txXfrm>
        <a:off x="1208708" y="1806323"/>
        <a:ext cx="2736532" cy="325851"/>
      </dsp:txXfrm>
    </dsp:sp>
    <dsp:sp modelId="{99F345F2-9B89-4D43-B5FE-C27AEC239FBA}">
      <dsp:nvSpPr>
        <dsp:cNvPr id="0" name=""/>
        <dsp:cNvSpPr/>
      </dsp:nvSpPr>
      <dsp:spPr>
        <a:xfrm>
          <a:off x="2739900" y="600983"/>
          <a:ext cx="1623088" cy="2736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8738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Plastic containers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Shopping bags(polythene)</a:t>
          </a:r>
          <a:endParaRPr lang="en-US" sz="1200" kern="1200" dirty="0"/>
        </a:p>
      </dsp:txBody>
      <dsp:txXfrm>
        <a:off x="2739900" y="600983"/>
        <a:ext cx="1623088" cy="2736532"/>
      </dsp:txXfrm>
    </dsp:sp>
    <dsp:sp modelId="{856482A8-AC3F-4A9D-B015-794F8C2A5869}">
      <dsp:nvSpPr>
        <dsp:cNvPr id="0" name=""/>
        <dsp:cNvSpPr/>
      </dsp:nvSpPr>
      <dsp:spPr>
        <a:xfrm>
          <a:off x="2414048" y="170858"/>
          <a:ext cx="651703" cy="65170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644ED-73AC-41B1-B51B-3A09A3EBC17E}">
      <dsp:nvSpPr>
        <dsp:cNvPr id="0" name=""/>
        <dsp:cNvSpPr/>
      </dsp:nvSpPr>
      <dsp:spPr>
        <a:xfrm rot="16200000">
          <a:off x="3579889" y="1806323"/>
          <a:ext cx="2736532" cy="325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7383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Electronic waste</a:t>
          </a:r>
          <a:endParaRPr lang="en-US" sz="1800" kern="1200" dirty="0"/>
        </a:p>
      </dsp:txBody>
      <dsp:txXfrm>
        <a:off x="3579889" y="1806323"/>
        <a:ext cx="2736532" cy="325851"/>
      </dsp:txXfrm>
    </dsp:sp>
    <dsp:sp modelId="{70EE2683-727C-499B-B828-8FE3C8FEB5F5}">
      <dsp:nvSpPr>
        <dsp:cNvPr id="0" name=""/>
        <dsp:cNvSpPr/>
      </dsp:nvSpPr>
      <dsp:spPr>
        <a:xfrm>
          <a:off x="5111081" y="600983"/>
          <a:ext cx="1623088" cy="2736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8738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Batteries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Broken electronic appliances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5111081" y="600983"/>
        <a:ext cx="1623088" cy="2736532"/>
      </dsp:txXfrm>
    </dsp:sp>
    <dsp:sp modelId="{E5904EB3-AB13-4FDF-8180-A24AC5A60E2E}">
      <dsp:nvSpPr>
        <dsp:cNvPr id="0" name=""/>
        <dsp:cNvSpPr/>
      </dsp:nvSpPr>
      <dsp:spPr>
        <a:xfrm>
          <a:off x="4785229" y="170858"/>
          <a:ext cx="651703" cy="65170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6B434-E0B6-45BA-A46F-37BED0947DAC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DE0A-C44E-47E7-8C5B-0B829239D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DE0A-C44E-47E7-8C5B-0B829239D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9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5E8861E-2976-416B-B040-341F608C95C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6C28B27-99F8-4DDF-AB33-FE6A6C24CB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manage our waste on our own 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Road to make a Green future…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9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reflection stA="45000" dist="508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SYSTEMATIC GARBAGE DUMPING….</a:t>
            </a:r>
            <a:endParaRPr lang="en-US" dirty="0">
              <a:latin typeface="Algerian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53209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24744"/>
            <a:ext cx="956011" cy="936103"/>
          </a:xfrm>
          <a:prstGeom prst="rect">
            <a:avLst/>
          </a:prstGeom>
          <a:noFill/>
          <a:effectLst>
            <a:reflection stA="4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mrith\AppData\Local\Microsoft\Windows\INetCache\IE\SOUFJX9Z\vegetables_fresh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93023" cy="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mrith\AppData\Local\Microsoft\Windows\INetCache\IE\NLSM2EYZ\plasticbag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74" y="2135774"/>
            <a:ext cx="648074" cy="97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mrith\AppData\Local\Microsoft\Windows\INetCache\IE\VUPMTFML\04_12_14_web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20888"/>
            <a:ext cx="765088" cy="70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3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different dumping baskets domestically would help to reduce waste dispersing within the country.</a:t>
            </a:r>
          </a:p>
          <a:p>
            <a:r>
              <a:rPr lang="en-US" dirty="0" smtClean="0"/>
              <a:t>This would help us indirectly to minimize various number of problems such as spread of diseases and various other        in direct benefits for the citizens of our country.</a:t>
            </a:r>
            <a:endParaRPr lang="en-US" dirty="0"/>
          </a:p>
        </p:txBody>
      </p:sp>
      <p:pic>
        <p:nvPicPr>
          <p:cNvPr id="2050" name="Picture 2" descr="C:\Users\Amrith\AppData\Local\Microsoft\Windows\INetCache\IE\SOUFJX9Z\garbagebins22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80728"/>
            <a:ext cx="2277931" cy="128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90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Adapting of modern technology for waste collection…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of modern garbage collecting </a:t>
            </a:r>
            <a:r>
              <a:rPr lang="en-US" dirty="0" err="1" smtClean="0"/>
              <a:t>eqiupments</a:t>
            </a:r>
            <a:r>
              <a:rPr lang="en-US" dirty="0" smtClean="0"/>
              <a:t> (garbage truck) and also using of efficient and effective garbage collectors to collect garbage and dispose them to proper places.</a:t>
            </a:r>
          </a:p>
          <a:p>
            <a:r>
              <a:rPr lang="en-US" dirty="0" smtClean="0"/>
              <a:t>Enacting rules and regulations and law enforcement for proper disposal and collection of garbage.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3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of environmental friendly items..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Unfriendly polythene and bags which are harmful to the environment should be minimized in order to minimize the environmental crisis prevailing in our country.</a:t>
            </a:r>
          </a:p>
          <a:p>
            <a:r>
              <a:rPr lang="en-US" dirty="0" smtClean="0"/>
              <a:t>It’s an equal responsibility of every citizen to use eco friendly bags (paper bags) in order to minimize the polythene use which is deadly.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gas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collected should be recycled and managed properly, we should use effective ways to manage waste.            For example, </a:t>
            </a:r>
          </a:p>
          <a:p>
            <a:r>
              <a:rPr lang="en-US" dirty="0" smtClean="0"/>
              <a:t>Bio gas is an efficient way to manage in to recycle waste. Bio gas is helpful to produce electricity, fuel, and in cookery as a flame.</a:t>
            </a:r>
          </a:p>
        </p:txBody>
      </p:sp>
    </p:spTree>
    <p:extLst>
      <p:ext uri="{BB962C8B-B14F-4D97-AF65-F5344CB8AC3E}">
        <p14:creationId xmlns:p14="http://schemas.microsoft.com/office/powerpoint/2010/main" val="18013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103</TotalTime>
  <Words>249</Words>
  <Application>Microsoft Office PowerPoint</Application>
  <PresentationFormat>On-screen Show (4:3)</PresentationFormat>
  <Paragraphs>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Lets manage our waste on our own way</vt:lpstr>
      <vt:lpstr>SYSTEMATIC GARBAGE DUMPING….</vt:lpstr>
      <vt:lpstr>Home Recycling</vt:lpstr>
      <vt:lpstr>Adapting of modern technology for waste collection…</vt:lpstr>
      <vt:lpstr>Use of environmental friendly items..</vt:lpstr>
      <vt:lpstr>Bio gas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</dc:creator>
  <cp:lastModifiedBy>Amrith</cp:lastModifiedBy>
  <cp:revision>5</cp:revision>
  <dcterms:created xsi:type="dcterms:W3CDTF">2019-10-24T05:01:51Z</dcterms:created>
  <dcterms:modified xsi:type="dcterms:W3CDTF">2019-10-24T06:45:05Z</dcterms:modified>
</cp:coreProperties>
</file>