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17" name="Footer Placeholder 16"/>
          <p:cNvSpPr>
            <a:spLocks noGrp="1"/>
          </p:cNvSpPr>
          <p:nvPr>
            <p:ph type="ftr" sz="quarter" idx="11"/>
          </p:nvPr>
        </p:nvSpPr>
        <p:spPr/>
        <p:txBody>
          <a:bodyPr/>
          <a:lstStyle/>
          <a:p>
            <a:endParaRPr kumimoji="0" lang="en-US" dirty="0"/>
          </a:p>
        </p:txBody>
      </p:sp>
      <p:sp>
        <p:nvSpPr>
          <p:cNvPr id="29" name="Slide Number Placeholder 2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96652B35-718D-4E28-AFEB-B694A3B357E8}"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10/29/2019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10/29/2019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lgn="l" eaLnBrk="1" latinLnBrk="0" hangingPunct="1"/>
            <a:fld id="{C3F416CD-67A3-4CF0-A210-F6AF31AC147F}" type="datetimeFigureOut">
              <a:rPr lang="en-US" smtClean="0"/>
              <a:pPr algn="l" eaLnBrk="1" latinLnBrk="0" hangingPunct="1"/>
              <a:t>10/29/2019</a:t>
            </a:fld>
            <a:endParaRPr lang="en-US" sz="800" dirty="0">
              <a:solidFill>
                <a:schemeClr val="accent2"/>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lgn="r" eaLnBrk="1" latinLnBrk="0" hangingPunct="1"/>
            <a:endParaRPr kumimoji="0" lang="en-US" sz="800" dirty="0">
              <a:solidFill>
                <a:schemeClr val="accent2"/>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dirty="0" smtClean="0">
                <a:solidFill>
                  <a:schemeClr val="bg1">
                    <a:lumMod val="95000"/>
                    <a:lumOff val="5000"/>
                  </a:schemeClr>
                </a:solidFill>
              </a:rPr>
              <a:t>Urbanization and it’s positive effects</a:t>
            </a:r>
            <a:endParaRPr lang="en-US" dirty="0">
              <a:solidFill>
                <a:schemeClr val="bg1">
                  <a:lumMod val="95000"/>
                  <a:lumOff val="5000"/>
                </a:schemeClr>
              </a:solidFill>
            </a:endParaRPr>
          </a:p>
        </p:txBody>
      </p:sp>
      <p:sp>
        <p:nvSpPr>
          <p:cNvPr id="3" name="Subtitle 2"/>
          <p:cNvSpPr>
            <a:spLocks noGrp="1"/>
          </p:cNvSpPr>
          <p:nvPr>
            <p:ph type="subTitle" idx="1"/>
          </p:nvPr>
        </p:nvSpPr>
        <p:spPr/>
        <p:txBody>
          <a:bodyPr/>
          <a:lstStyle/>
          <a:p>
            <a:endParaRPr lang="en-GB" dirty="0" smtClean="0"/>
          </a:p>
          <a:p>
            <a:endParaRPr lang="en-GB" dirty="0"/>
          </a:p>
          <a:p>
            <a:r>
              <a:rPr lang="en-GB" dirty="0" err="1" smtClean="0"/>
              <a:t>Vidura</a:t>
            </a:r>
            <a:r>
              <a:rPr lang="en-GB" dirty="0" smtClean="0"/>
              <a:t> College - Colombo</a:t>
            </a:r>
            <a:endParaRPr lang="en-US" dirty="0"/>
          </a:p>
        </p:txBody>
      </p:sp>
    </p:spTree>
    <p:extLst>
      <p:ext uri="{BB962C8B-B14F-4D97-AF65-F5344CB8AC3E}">
        <p14:creationId xmlns:p14="http://schemas.microsoft.com/office/powerpoint/2010/main" val="105610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chemeClr val="bg1"/>
                </a:solidFill>
              </a:rPr>
              <a:t>1. Infrastructural Development</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GB" dirty="0" smtClean="0">
                <a:solidFill>
                  <a:schemeClr val="bg1"/>
                </a:solidFill>
              </a:rPr>
              <a:t>Urbanization refers to the population shift from rural areas to urban areas, the gradual increase of the people living in the urban areas,</a:t>
            </a:r>
            <a:r>
              <a:rPr lang="en-US" dirty="0" smtClean="0">
                <a:solidFill>
                  <a:schemeClr val="bg1"/>
                </a:solidFill>
              </a:rPr>
              <a:t> and the ways in which each society adapts to this change.</a:t>
            </a:r>
          </a:p>
          <a:p>
            <a:r>
              <a:rPr lang="en-GB" dirty="0" smtClean="0">
                <a:solidFill>
                  <a:schemeClr val="bg1"/>
                </a:solidFill>
              </a:rPr>
              <a:t>When more people move in to the urban areas, the infrastructural facilities such as transport, communication, Health care etc… develop. This will result in the </a:t>
            </a:r>
            <a:r>
              <a:rPr lang="en-GB" dirty="0" err="1" smtClean="0">
                <a:solidFill>
                  <a:schemeClr val="bg1"/>
                </a:solidFill>
              </a:rPr>
              <a:t>upliftment</a:t>
            </a:r>
            <a:r>
              <a:rPr lang="en-GB" dirty="0" smtClean="0">
                <a:solidFill>
                  <a:schemeClr val="bg1"/>
                </a:solidFill>
              </a:rPr>
              <a:t> of standard of living as well as the quality of life of the demographic environment increases.</a:t>
            </a:r>
          </a:p>
        </p:txBody>
      </p:sp>
    </p:spTree>
    <p:extLst>
      <p:ext uri="{BB962C8B-B14F-4D97-AF65-F5344CB8AC3E}">
        <p14:creationId xmlns:p14="http://schemas.microsoft.com/office/powerpoint/2010/main" val="24279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Green Economy</a:t>
            </a:r>
            <a:endParaRPr lang="en-US" dirty="0"/>
          </a:p>
        </p:txBody>
      </p:sp>
      <p:sp>
        <p:nvSpPr>
          <p:cNvPr id="3" name="Content Placeholder 2"/>
          <p:cNvSpPr>
            <a:spLocks noGrp="1"/>
          </p:cNvSpPr>
          <p:nvPr>
            <p:ph idx="1"/>
          </p:nvPr>
        </p:nvSpPr>
        <p:spPr/>
        <p:txBody>
          <a:bodyPr/>
          <a:lstStyle/>
          <a:p>
            <a:r>
              <a:rPr lang="en-GB" dirty="0" smtClean="0"/>
              <a:t>If the process of urbanization takes a holistic approach due to the new trends of green economy there is a high chance to gain more attention to our country from future potential local and foreign investors and more space will be created for installation of multi national companies in Sri Lanka. </a:t>
            </a:r>
            <a:endParaRPr lang="en-US" dirty="0"/>
          </a:p>
        </p:txBody>
      </p:sp>
    </p:spTree>
    <p:extLst>
      <p:ext uri="{BB962C8B-B14F-4D97-AF65-F5344CB8AC3E}">
        <p14:creationId xmlns:p14="http://schemas.microsoft.com/office/powerpoint/2010/main" val="419032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 Utilization of untapped resources</a:t>
            </a:r>
            <a:endParaRPr lang="en-US" dirty="0"/>
          </a:p>
        </p:txBody>
      </p:sp>
      <p:sp>
        <p:nvSpPr>
          <p:cNvPr id="3" name="Content Placeholder 2"/>
          <p:cNvSpPr>
            <a:spLocks noGrp="1"/>
          </p:cNvSpPr>
          <p:nvPr>
            <p:ph idx="1"/>
          </p:nvPr>
        </p:nvSpPr>
        <p:spPr/>
        <p:txBody>
          <a:bodyPr/>
          <a:lstStyle/>
          <a:p>
            <a:r>
              <a:rPr lang="en-GB" dirty="0" smtClean="0"/>
              <a:t>With the advancement of urbanization, the untapped and unutilized resources can be used as  a competitive advantage with maximum efficiency and effectiveness in surviving in this trade oriented global economy.</a:t>
            </a:r>
          </a:p>
          <a:p>
            <a:endParaRPr lang="en-GB" dirty="0"/>
          </a:p>
          <a:p>
            <a:r>
              <a:rPr lang="en-GB" dirty="0" err="1" smtClean="0"/>
              <a:t>Eg</a:t>
            </a:r>
            <a:r>
              <a:rPr lang="en-GB" dirty="0" smtClean="0"/>
              <a:t>:- Paying more attention to the blue economy, which is concerning about the resources from </a:t>
            </a:r>
            <a:r>
              <a:rPr lang="en-GB" smtClean="0"/>
              <a:t>the ocean</a:t>
            </a:r>
            <a:endParaRPr lang="en-US" dirty="0"/>
          </a:p>
        </p:txBody>
      </p:sp>
    </p:spTree>
    <p:extLst>
      <p:ext uri="{BB962C8B-B14F-4D97-AF65-F5344CB8AC3E}">
        <p14:creationId xmlns:p14="http://schemas.microsoft.com/office/powerpoint/2010/main" val="3009787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TotalTime>
  <Words>211</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Urbanization and it’s positive effects</vt:lpstr>
      <vt:lpstr>1. Infrastructural Development</vt:lpstr>
      <vt:lpstr>2. Green Economy</vt:lpstr>
      <vt:lpstr>3. Utilization of untapped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Urbanization and it’s positive effects</dc:title>
  <dc:creator>Amrith</dc:creator>
  <cp:lastModifiedBy>Amrith</cp:lastModifiedBy>
  <cp:revision>3</cp:revision>
  <dcterms:created xsi:type="dcterms:W3CDTF">2019-10-29T06:05:10Z</dcterms:created>
  <dcterms:modified xsi:type="dcterms:W3CDTF">2019-10-29T06:27:53Z</dcterms:modified>
</cp:coreProperties>
</file>