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0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6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80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7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0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994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80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6D251B-D1F3-4E68-81DB-DD3DCCB1906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047832-B38E-450A-871D-3AD87078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9783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i="1" u="sng" dirty="0" smtClean="0">
                <a:solidFill>
                  <a:srgbClr val="FF0000"/>
                </a:solidFill>
                <a:latin typeface="+mn-lt"/>
              </a:rPr>
              <a:t>What we can do for the garbage problem</a:t>
            </a:r>
            <a:endParaRPr lang="en-US" sz="3600" b="1" i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635" y="3039410"/>
            <a:ext cx="7288729" cy="1854561"/>
          </a:xfrm>
        </p:spPr>
        <p:txBody>
          <a:bodyPr>
            <a:noAutofit/>
          </a:bodyPr>
          <a:lstStyle/>
          <a:p>
            <a:r>
              <a:rPr lang="en-US" sz="1600" dirty="0" smtClean="0"/>
              <a:t>Garbage problem is one of the major problem that we are facing </a:t>
            </a:r>
            <a:r>
              <a:rPr lang="en-US" sz="1600" dirty="0" err="1" smtClean="0"/>
              <a:t>today.And</a:t>
            </a:r>
            <a:r>
              <a:rPr lang="en-US" sz="1600" dirty="0" smtClean="0"/>
              <a:t> we are here to propose some </a:t>
            </a:r>
            <a:r>
              <a:rPr lang="en-US" sz="1600" dirty="0" err="1" smtClean="0"/>
              <a:t>solutins</a:t>
            </a:r>
            <a:r>
              <a:rPr lang="en-US" sz="1600" dirty="0" smtClean="0"/>
              <a:t> for that.</a:t>
            </a:r>
          </a:p>
          <a:p>
            <a:r>
              <a:rPr lang="en-US" sz="1600" dirty="0" smtClean="0"/>
              <a:t>we are the students from </a:t>
            </a:r>
            <a:r>
              <a:rPr lang="en-US" sz="1600" dirty="0" err="1" smtClean="0"/>
              <a:t>st.thomas</a:t>
            </a:r>
            <a:r>
              <a:rPr lang="en-US" sz="1600" dirty="0" smtClean="0"/>
              <a:t>’ college  ,</a:t>
            </a:r>
            <a:r>
              <a:rPr lang="en-US" sz="1600" dirty="0" err="1" smtClean="0"/>
              <a:t>kotte</a:t>
            </a:r>
            <a:r>
              <a:rPr lang="en-US" sz="1600" dirty="0" smtClean="0"/>
              <a:t>…team members</a:t>
            </a:r>
          </a:p>
          <a:p>
            <a:r>
              <a:rPr lang="en-US" sz="1600" dirty="0" err="1" smtClean="0"/>
              <a:t>Desitha</a:t>
            </a:r>
            <a:endParaRPr lang="en-US" sz="1600" dirty="0" smtClean="0"/>
          </a:p>
          <a:p>
            <a:r>
              <a:rPr lang="en-US" sz="1600" dirty="0" err="1" smtClean="0"/>
              <a:t>Sashika</a:t>
            </a:r>
            <a:endParaRPr lang="en-US" sz="1600" dirty="0" smtClean="0"/>
          </a:p>
          <a:p>
            <a:r>
              <a:rPr lang="en-US" sz="1600" dirty="0" err="1" smtClean="0"/>
              <a:t>Buddika</a:t>
            </a:r>
            <a:endParaRPr lang="en-US" sz="1600" dirty="0" smtClean="0"/>
          </a:p>
          <a:p>
            <a:r>
              <a:rPr lang="en-US" sz="1600" dirty="0" err="1" smtClean="0"/>
              <a:t>shanuka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5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The problems that we face ;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Doesn’t have necessary place to put garbage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Having a risk about health disease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Problems about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undecompost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things like plastics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polythenes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Environmental pollution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5" y="642593"/>
            <a:ext cx="10921285" cy="5719570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solutions for these problems;</a:t>
            </a:r>
            <a:br>
              <a:rPr lang="en-US" sz="3200" dirty="0" smtClean="0"/>
            </a:br>
            <a:r>
              <a:rPr lang="en-US" sz="3200" dirty="0" smtClean="0"/>
              <a:t>   using of 4R system</a:t>
            </a:r>
            <a:br>
              <a:rPr lang="en-US" sz="3200" dirty="0" smtClean="0"/>
            </a:br>
            <a:r>
              <a:rPr lang="en-US" sz="3200" dirty="0" smtClean="0"/>
              <a:t>(explanation to 4R system)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           Reduce 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            Reuse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            Recycle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            Replace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79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889" y="848655"/>
            <a:ext cx="10781765" cy="4753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can use green products to reduce of garbage.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The best example for this is the go green bag use by food cities…we can use that bag every where for a long period of time…</a:t>
            </a:r>
            <a:br>
              <a:rPr lang="en-US" sz="3200" dirty="0" smtClean="0"/>
            </a:br>
            <a:r>
              <a:rPr lang="en-US" sz="3200" dirty="0" smtClean="0"/>
              <a:t>and also we can reduce wasting things that we put out to the environment as garbage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4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665854" cy="4470320"/>
          </a:xfrm>
        </p:spPr>
        <p:txBody>
          <a:bodyPr>
            <a:normAutofit/>
          </a:bodyPr>
          <a:lstStyle/>
          <a:p>
            <a:r>
              <a:rPr lang="en-US" dirty="0" smtClean="0"/>
              <a:t>Let me thank the organizing committee specially to the ACCA institute for giving us this chance …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thank you very much!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5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</TotalTime>
  <Words>107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</vt:lpstr>
      <vt:lpstr>What we can do for the garbage problem</vt:lpstr>
      <vt:lpstr>The problems that we face ;</vt:lpstr>
      <vt:lpstr>solutions for these problems;    using of 4R system (explanation to 4R system)                   Reduce                     Reuse                    Recycle                    Replace </vt:lpstr>
      <vt:lpstr>We can use green products to reduce of garbage.  The best example for this is the go green bag use by food cities…we can use that bag every where for a long period of time… and also we can reduce wasting things that we put out to the environment as garbage   </vt:lpstr>
      <vt:lpstr>Let me thank the organizing committee specially to the ACCA institute for giving us this chance …                  thank you very much!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can do for the garbage problem</dc:title>
  <dc:creator>DELL</dc:creator>
  <cp:lastModifiedBy>DELL</cp:lastModifiedBy>
  <cp:revision>4</cp:revision>
  <dcterms:created xsi:type="dcterms:W3CDTF">2019-10-31T06:40:32Z</dcterms:created>
  <dcterms:modified xsi:type="dcterms:W3CDTF">2019-10-31T07:08:59Z</dcterms:modified>
</cp:coreProperties>
</file>