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How the country can </a:t>
            </a:r>
            <a:r>
              <a:rPr lang="en-US" i="1" dirty="0" err="1" smtClean="0">
                <a:solidFill>
                  <a:srgbClr val="00B0F0"/>
                </a:solidFill>
              </a:rPr>
              <a:t>attrack</a:t>
            </a:r>
            <a:r>
              <a:rPr lang="en-US" i="1" dirty="0" smtClean="0">
                <a:solidFill>
                  <a:srgbClr val="00B0F0"/>
                </a:solidFill>
              </a:rPr>
              <a:t> more tourist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1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Cleaned the environment.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Develop our traditional culture.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5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Develop our transport services.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Explain to tourist most popular places in our country.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Our government is conform the tourist </a:t>
            </a:r>
            <a:r>
              <a:rPr lang="en-US" dirty="0" err="1" smtClean="0"/>
              <a:t>safty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Thilanka</a:t>
            </a:r>
            <a:r>
              <a:rPr lang="en-US" dirty="0" smtClean="0"/>
              <a:t> </a:t>
            </a:r>
            <a:r>
              <a:rPr lang="en-US" dirty="0" err="1" smtClean="0"/>
              <a:t>dilshan</a:t>
            </a:r>
            <a:endParaRPr lang="en-US" dirty="0" smtClean="0"/>
          </a:p>
          <a:p>
            <a:r>
              <a:rPr lang="en-US" dirty="0" err="1" smtClean="0"/>
              <a:t>Harshani</a:t>
            </a:r>
            <a:r>
              <a:rPr lang="en-US" dirty="0" smtClean="0"/>
              <a:t> </a:t>
            </a:r>
            <a:r>
              <a:rPr lang="en-US" dirty="0" err="1" smtClean="0"/>
              <a:t>pieris</a:t>
            </a:r>
            <a:endParaRPr lang="en-US" dirty="0" smtClean="0"/>
          </a:p>
          <a:p>
            <a:r>
              <a:rPr lang="en-US" dirty="0" err="1" smtClean="0"/>
              <a:t>Pasindi</a:t>
            </a:r>
            <a:r>
              <a:rPr lang="en-US" dirty="0" smtClean="0"/>
              <a:t> </a:t>
            </a:r>
            <a:r>
              <a:rPr lang="en-US" dirty="0" err="1" smtClean="0"/>
              <a:t>dilsha</a:t>
            </a:r>
            <a:endParaRPr lang="en-US" dirty="0" smtClean="0"/>
          </a:p>
          <a:p>
            <a:r>
              <a:rPr lang="en-US" dirty="0" err="1" smtClean="0"/>
              <a:t>Kumudu</a:t>
            </a:r>
            <a:r>
              <a:rPr lang="en-US" dirty="0" smtClean="0"/>
              <a:t> </a:t>
            </a:r>
            <a:r>
              <a:rPr lang="en-US" dirty="0" err="1" smtClean="0"/>
              <a:t>sewwandi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C000"/>
                </a:solidFill>
              </a:rPr>
              <a:t>Thank you !</a:t>
            </a:r>
            <a:endParaRPr 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670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52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How the country can attrack more tourist</vt:lpstr>
      <vt:lpstr>Cleaned the environment.</vt:lpstr>
      <vt:lpstr>Develop our traditional culture.</vt:lpstr>
      <vt:lpstr>Develop our transport services.</vt:lpstr>
      <vt:lpstr>Explain to tourist most popular places in our country.</vt:lpstr>
      <vt:lpstr>Our government is conform the tourist safty.</vt:lpstr>
      <vt:lpstr>Team members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country can attrack more tourist</dc:title>
  <dc:creator>Faisal - ACCA</dc:creator>
  <cp:lastModifiedBy>Dell</cp:lastModifiedBy>
  <cp:revision>4</cp:revision>
  <dcterms:created xsi:type="dcterms:W3CDTF">2006-08-16T00:00:00Z</dcterms:created>
  <dcterms:modified xsi:type="dcterms:W3CDTF">2019-11-05T06:23:47Z</dcterms:modified>
</cp:coreProperties>
</file>