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EDB4-0E48-4DDE-AD90-5E4F1F5EC7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5BE1-2D99-44D2-9A6F-FD8DC3C9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Amrith</cp:lastModifiedBy>
  <cp:revision>1</cp:revision>
  <dcterms:created xsi:type="dcterms:W3CDTF">2019-11-06T04:54:01Z</dcterms:created>
  <dcterms:modified xsi:type="dcterms:W3CDTF">2019-11-06T04:56:16Z</dcterms:modified>
</cp:coreProperties>
</file>