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10AF-52EA-42BD-810A-607FBA89985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1EAB-9D54-4210-A98D-37D128C5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French Script MT" pitchFamily="66" charset="0"/>
              </a:rPr>
              <a:t>Sri Lankan global economic</a:t>
            </a:r>
            <a:endParaRPr lang="en-US" sz="11500" dirty="0">
              <a:latin typeface="French Script M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by :central college </a:t>
            </a:r>
            <a:r>
              <a:rPr lang="en-US" dirty="0" err="1" smtClean="0"/>
              <a:t>maharagama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7772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Total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Sri Lanka is a very rich country from natural environment. Around the Sri Lanka there are lots of lovely places.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0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Our first solution 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keep our country clean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To protect the Sri Lankan tourism we must keep our country clean.</a:t>
            </a:r>
          </a:p>
          <a:p>
            <a:pPr algn="ctr"/>
            <a:r>
              <a:rPr lang="en-US" dirty="0" smtClean="0"/>
              <a:t>To keep our country clean we can use 4R consept.4R concept goes through</a:t>
            </a:r>
          </a:p>
          <a:p>
            <a:pPr algn="ctr"/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Recycle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Reduce</a:t>
            </a:r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Reuse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Replace</a:t>
            </a:r>
          </a:p>
          <a:p>
            <a:pPr algn="ctr"/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9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must plant trees all over the country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1695208"/>
            <a:ext cx="702090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981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protect our ancient kingdom.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6963747" cy="33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presentation is over thank you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Sri Lankan global economic</vt:lpstr>
      <vt:lpstr>Total  Sri Lanka is a very rich country from natural environment. Around the Sri Lanka there are lots of lovely places.   </vt:lpstr>
      <vt:lpstr>Our first solution is</vt:lpstr>
      <vt:lpstr> We must plant trees all over the country </vt:lpstr>
      <vt:lpstr>PowerPoint Presentation</vt:lpstr>
      <vt:lpstr>Our presentation is over thank you for everyone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Lankan global economic</dc:title>
  <dc:creator>Dell</dc:creator>
  <cp:lastModifiedBy>Dell</cp:lastModifiedBy>
  <cp:revision>5</cp:revision>
  <dcterms:created xsi:type="dcterms:W3CDTF">2019-11-21T06:16:04Z</dcterms:created>
  <dcterms:modified xsi:type="dcterms:W3CDTF">2019-11-21T06:49:03Z</dcterms:modified>
</cp:coreProperties>
</file>