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284E1E-B76B-413E-8E44-4180469EA0D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9164703-2D58-42DE-9DCF-BAE83DF2E1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Solution-01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Arial Rounded MT Bold" pitchFamily="34" charset="0"/>
              </a:rPr>
              <a:t> </a:t>
            </a:r>
            <a:endParaRPr lang="en-US" sz="2400" b="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65" y="1401269"/>
            <a:ext cx="7344816" cy="581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Transportation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dirty="0" smtClean="0"/>
              <a:t>Developing the public transport such as metro-trains.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Using water ways for transportation.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example- boat systems to travel in lakes and rivers.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 </a:t>
            </a:r>
            <a:r>
              <a:rPr lang="en-US" sz="2400" dirty="0" smtClean="0"/>
              <a:t>Using parking identification </a:t>
            </a:r>
            <a:r>
              <a:rPr lang="en-US" sz="2400" dirty="0" err="1" smtClean="0"/>
              <a:t>plac</a:t>
            </a:r>
            <a:r>
              <a:rPr lang="en-US" sz="2400" dirty="0" smtClean="0"/>
              <a:t> cards to control a proper parking system.</a:t>
            </a:r>
          </a:p>
          <a:p>
            <a:endParaRPr lang="en-US" sz="2400" i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5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Solution-02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Maintaining  proper records and updated information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/>
              <a:t> </a:t>
            </a:r>
            <a:r>
              <a:rPr lang="en-US" sz="2800" b="0" dirty="0" smtClean="0"/>
              <a:t>Using  automated databases connecting all main sectors such as health, transportation, education…etc.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endParaRPr lang="en-US" sz="2000" u="sng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56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Solution-03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Environmental Changes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/>
              <a:t> </a:t>
            </a:r>
            <a:r>
              <a:rPr lang="en-US" sz="2400" b="0" dirty="0" smtClean="0"/>
              <a:t>Using sensors, and alert systems to detect environmental changes.              So we can minimize the harm caused due to disasters.</a:t>
            </a:r>
          </a:p>
          <a:p>
            <a:pPr marL="0" indent="0"/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4644008" y="2132856"/>
            <a:ext cx="57606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Solution-04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Developing  rural areas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/>
              <a:t> </a:t>
            </a:r>
            <a:r>
              <a:rPr lang="en-US" sz="2800" b="0" dirty="0" smtClean="0"/>
              <a:t>Developing the infrastructure facilities and creating job opportunities.</a:t>
            </a:r>
          </a:p>
          <a:p>
            <a:pPr marL="0" indent="0"/>
            <a:endParaRPr lang="en-US" sz="2800" b="0" dirty="0" smtClean="0"/>
          </a:p>
          <a:p>
            <a:endParaRPr lang="en-US" sz="2000" u="sng" dirty="0" smtClean="0"/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So rural people won’t shift to urban areas and we can ,maintain a balanced population.</a:t>
            </a:r>
            <a:endParaRPr lang="en-US" sz="2000" b="0" dirty="0"/>
          </a:p>
        </p:txBody>
      </p:sp>
      <p:sp>
        <p:nvSpPr>
          <p:cNvPr id="4" name="Down Arrow 3"/>
          <p:cNvSpPr/>
          <p:nvPr/>
        </p:nvSpPr>
        <p:spPr>
          <a:xfrm>
            <a:off x="3491880" y="2636912"/>
            <a:ext cx="252028" cy="7200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Solution-05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/>
              <a:t>Introducing proper family plans which will maintain the population and increase the living standards of the general public.</a:t>
            </a:r>
          </a:p>
          <a:p>
            <a:pPr marL="0" indent="0"/>
            <a:endParaRPr lang="en-US" sz="2400" b="0" i="1" dirty="0" smtClean="0"/>
          </a:p>
          <a:p>
            <a:pPr marL="0" indent="0"/>
            <a:r>
              <a:rPr lang="en-US" sz="2400" b="0" i="1" dirty="0">
                <a:solidFill>
                  <a:srgbClr val="FF0000"/>
                </a:solidFill>
              </a:rPr>
              <a:t> </a:t>
            </a:r>
            <a:r>
              <a:rPr lang="en-US" sz="2400" b="0" i="1" dirty="0" smtClean="0">
                <a:solidFill>
                  <a:srgbClr val="FF0000"/>
                </a:solidFill>
              </a:rPr>
              <a:t>  Example- China has introduced family plan where a           family can have only 2 children.</a:t>
            </a:r>
            <a:endParaRPr lang="en-US" sz="2400" b="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</TotalTime>
  <Words>158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Solution-01</vt:lpstr>
      <vt:lpstr>Solution-02</vt:lpstr>
      <vt:lpstr>Solution-03</vt:lpstr>
      <vt:lpstr>Solution-04</vt:lpstr>
      <vt:lpstr>Solution-05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Amrith</cp:lastModifiedBy>
  <cp:revision>6</cp:revision>
  <dcterms:created xsi:type="dcterms:W3CDTF">2019-11-28T05:04:16Z</dcterms:created>
  <dcterms:modified xsi:type="dcterms:W3CDTF">2019-11-28T05:55:14Z</dcterms:modified>
</cp:coreProperties>
</file>