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</p:sldIdLst>
  <p:sldSz cx="9144000" cy="5143500" type="screen16x9"/>
  <p:notesSz cx="6858000" cy="9144000"/>
  <p:embeddedFontLst>
    <p:embeddedFont>
      <p:font typeface="Barlow" panose="020B0604020202020204" charset="0"/>
      <p:regular r:id="rId10"/>
      <p:bold r:id="rId11"/>
      <p:italic r:id="rId12"/>
      <p:boldItalic r:id="rId13"/>
    </p:embeddedFont>
    <p:embeddedFont>
      <p:font typeface="Barlow Light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iriam Libre" panose="020B0604020202020204" charset="-79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436EB7-BE55-44CA-950B-140A467144F6}">
  <a:tblStyle styleId="{82436EB7-BE55-44CA-950B-140A467144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039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955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902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331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306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SMART WEAR ANALYSIS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687138" y="4369982"/>
            <a:ext cx="32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Team Trojans</a:t>
            </a:r>
          </a:p>
          <a:p>
            <a:r>
              <a:rPr lang="en-US" sz="1500" b="1" dirty="0"/>
              <a:t>University of Colombo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Introduction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55181" y="1648047"/>
            <a:ext cx="51387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Smart Wear – Leading clothing retailer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Operating in Noria , Southland &amp; Centrum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Noria experiencing an economic downturn -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Political uncertainty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Economic recession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PESTAL analysis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245;p14">
            <a:extLst>
              <a:ext uri="{FF2B5EF4-FFF2-40B4-BE49-F238E27FC236}">
                <a16:creationId xmlns:a16="http://schemas.microsoft.com/office/drawing/2014/main" id="{63F705F0-3C5C-4065-92EF-4C029C8F188A}"/>
              </a:ext>
            </a:extLst>
          </p:cNvPr>
          <p:cNvSpPr txBox="1">
            <a:spLocks/>
          </p:cNvSpPr>
          <p:nvPr/>
        </p:nvSpPr>
        <p:spPr>
          <a:xfrm>
            <a:off x="620417" y="1811371"/>
            <a:ext cx="5138700" cy="2526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PESTAL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Political – uncertainty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Economy – Inflation high , recession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Social – Ethical 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 – No usage ( e –commerce)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Environment- Environmental friendly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Legal- Compliance code of corporate governance</a:t>
            </a:r>
          </a:p>
          <a:p>
            <a:endParaRPr lang="en-AU" sz="15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27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Risks and mitigation actions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4D9127-3316-4AB0-A6CD-33109D030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654894"/>
              </p:ext>
            </p:extLst>
          </p:nvPr>
        </p:nvGraphicFramePr>
        <p:xfrm>
          <a:off x="308344" y="1699929"/>
          <a:ext cx="5592726" cy="2204595"/>
        </p:xfrm>
        <a:graphic>
          <a:graphicData uri="http://schemas.openxmlformats.org/drawingml/2006/table">
            <a:tbl>
              <a:tblPr firstRow="1" bandRow="1">
                <a:tableStyleId>{82436EB7-BE55-44CA-950B-140A467144F6}</a:tableStyleId>
              </a:tblPr>
              <a:tblGrid>
                <a:gridCol w="2796363">
                  <a:extLst>
                    <a:ext uri="{9D8B030D-6E8A-4147-A177-3AD203B41FA5}">
                      <a16:colId xmlns:a16="http://schemas.microsoft.com/office/drawing/2014/main" val="2156302850"/>
                    </a:ext>
                  </a:extLst>
                </a:gridCol>
                <a:gridCol w="2796363">
                  <a:extLst>
                    <a:ext uri="{9D8B030D-6E8A-4147-A177-3AD203B41FA5}">
                      <a16:colId xmlns:a16="http://schemas.microsoft.com/office/drawing/2014/main" val="5575197"/>
                    </a:ext>
                  </a:extLst>
                </a:gridCol>
              </a:tblGrid>
              <a:tr h="483816">
                <a:tc>
                  <a:txBody>
                    <a:bodyPr/>
                    <a:lstStyle/>
                    <a:p>
                      <a:r>
                        <a:rPr lang="en-AU" b="1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017145"/>
                  </a:ext>
                </a:extLst>
              </a:tr>
              <a:tr h="1202619">
                <a:tc>
                  <a:txBody>
                    <a:bodyPr/>
                    <a:lstStyle/>
                    <a:p>
                      <a:r>
                        <a:rPr lang="en-AU" dirty="0"/>
                        <a:t>Non usage of e-commerce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Implementation of E – commerce with technical expertise(Risk Acceptance)</a:t>
                      </a:r>
                    </a:p>
                    <a:p>
                      <a:r>
                        <a:rPr lang="en-AU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17691"/>
                  </a:ext>
                </a:extLst>
              </a:tr>
              <a:tr h="483816">
                <a:tc>
                  <a:txBody>
                    <a:bodyPr/>
                    <a:lstStyle/>
                    <a:p>
                      <a:r>
                        <a:rPr lang="en-AU" dirty="0"/>
                        <a:t>No proper customer data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Proposed to implement a new customer data base (NPV 7Mn)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280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26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520996" y="236101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latin typeface="Calibri" panose="020F0502020204030204" pitchFamily="34" charset="0"/>
              </a:rPr>
              <a:t>Why Southland better</a:t>
            </a:r>
            <a:r>
              <a:rPr lang="en-AU" dirty="0"/>
              <a:t>?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245;p14">
            <a:extLst>
              <a:ext uri="{FF2B5EF4-FFF2-40B4-BE49-F238E27FC236}">
                <a16:creationId xmlns:a16="http://schemas.microsoft.com/office/drawing/2014/main" id="{2A503F07-790D-47A7-859F-BFC8C0C1B9F9}"/>
              </a:ext>
            </a:extLst>
          </p:cNvPr>
          <p:cNvSpPr txBox="1">
            <a:spLocks/>
          </p:cNvSpPr>
          <p:nvPr/>
        </p:nvSpPr>
        <p:spPr>
          <a:xfrm>
            <a:off x="361507" y="4608839"/>
            <a:ext cx="51387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  <a:latin typeface="Calibri" panose="020F0502020204030204" pitchFamily="34" charset="0"/>
              </a:rPr>
              <a:t>High working age population- High purchasing 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  <a:latin typeface="Calibri" panose="020F0502020204030204" pitchFamily="34" charset="0"/>
              </a:rPr>
              <a:t>Dominant sector in shipping and transportation and technology- better export market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  <a:latin typeface="Calibri" panose="020F0502020204030204" pitchFamily="34" charset="0"/>
              </a:rPr>
              <a:t>Under 30 43%- High customer 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  <a:latin typeface="Calibri" panose="020F0502020204030204" pitchFamily="34" charset="0"/>
              </a:rPr>
              <a:t>Low unemployment/  High annual earnings- High purchasing 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  <a:latin typeface="Calibri" panose="020F0502020204030204" pitchFamily="34" charset="0"/>
              </a:rPr>
              <a:t>Low and stable inflation rate- law fluctuations in input prices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  <a:latin typeface="Calibri" panose="020F0502020204030204" pitchFamily="34" charset="0"/>
              </a:rPr>
              <a:t>Low consumer debt.</a:t>
            </a:r>
          </a:p>
          <a:p>
            <a:endParaRPr lang="en-AU" sz="1800" dirty="0">
              <a:solidFill>
                <a:schemeClr val="tx1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77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Strategic Position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55181" y="1648047"/>
            <a:ext cx="5550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Low cost market leader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High Quality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Leader in high volume</a:t>
            </a:r>
          </a:p>
        </p:txBody>
      </p:sp>
    </p:spTree>
    <p:extLst>
      <p:ext uri="{BB962C8B-B14F-4D97-AF65-F5344CB8AC3E}">
        <p14:creationId xmlns:p14="http://schemas.microsoft.com/office/powerpoint/2010/main" val="156919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69071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175</Words>
  <Application>Microsoft Office PowerPoint</Application>
  <PresentationFormat>On-screen Show (16:9)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Miriam Libre</vt:lpstr>
      <vt:lpstr>Arial</vt:lpstr>
      <vt:lpstr>Barlow</vt:lpstr>
      <vt:lpstr>Calibri</vt:lpstr>
      <vt:lpstr>Barlow Light</vt:lpstr>
      <vt:lpstr>Roderigo template</vt:lpstr>
      <vt:lpstr>SMART WEAR ANALYSIS</vt:lpstr>
      <vt:lpstr>Introduction</vt:lpstr>
      <vt:lpstr>PESTAL analysis</vt:lpstr>
      <vt:lpstr>Risks and mitigation actions</vt:lpstr>
      <vt:lpstr>Why Southland better?</vt:lpstr>
      <vt:lpstr>Strategic Position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SVAT SSC</dc:creator>
  <cp:lastModifiedBy>Thisali Liyanage [MDS]</cp:lastModifiedBy>
  <cp:revision>8</cp:revision>
  <dcterms:modified xsi:type="dcterms:W3CDTF">2019-10-03T05:23:25Z</dcterms:modified>
</cp:coreProperties>
</file>