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6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2596-988B-4039-AA60-3798F5D95851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D782-18E3-4F84-9892-EBF1FC0C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4571" y="3448739"/>
            <a:ext cx="5077098" cy="6172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Cofold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 Co 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CC)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549" y="745311"/>
            <a:ext cx="2847702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board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Directors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 50% executive directors and 50% independent non-executive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4549" y="2991539"/>
            <a:ext cx="3296194" cy="24006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board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Chairman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Bhudia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Executive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Burton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Vadher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Non-Executive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-	Alex Larsen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2149" y="745311"/>
            <a:ext cx="2847702" cy="1508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core</a:t>
            </a:r>
            <a:r>
              <a:rPr lang="en-US" sz="2000" b="1" spc="-8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business</a:t>
            </a:r>
            <a:r>
              <a:rPr lang="en-US" sz="2000" b="1" spc="-8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NewsGoth BT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rovide</a:t>
            </a:r>
            <a:r>
              <a:rPr lang="en-US" spc="-85" dirty="0" smtClean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suppo</a:t>
            </a:r>
            <a:r>
              <a:rPr lang="en-US" spc="3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t</a:t>
            </a:r>
            <a:r>
              <a:rPr lang="en-US" spc="-80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se</a:t>
            </a:r>
            <a:r>
              <a:rPr lang="en-US" spc="30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vices,</a:t>
            </a:r>
            <a:r>
              <a:rPr lang="en-US" spc="-80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such</a:t>
            </a:r>
            <a:r>
              <a:rPr lang="en-US" spc="-8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as</a:t>
            </a:r>
            <a:r>
              <a:rPr lang="en-US" spc="-8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upgrade</a:t>
            </a:r>
            <a:r>
              <a:rPr lang="en-US" spc="-8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of</a:t>
            </a:r>
            <a:r>
              <a:rPr lang="en-US" spc="-8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electricity</a:t>
            </a:r>
            <a:r>
              <a:rPr lang="en-US" spc="-8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networks</a:t>
            </a:r>
            <a:r>
              <a:rPr lang="en-US" spc="-80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and</a:t>
            </a:r>
            <a:r>
              <a:rPr lang="en-US" spc="-90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road</a:t>
            </a:r>
            <a:r>
              <a:rPr lang="en-US" spc="-80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renewal</a:t>
            </a:r>
            <a:r>
              <a:rPr lang="en-US" spc="-90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and</a:t>
            </a:r>
            <a:r>
              <a:rPr lang="en-US" spc="-8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</a:rPr>
              <a:t>maintenance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749" y="692222"/>
            <a:ext cx="2847702" cy="1873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Countries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  <a:cs typeface="Times New Roman" panose="02020603050405020304" pitchFamily="18" charset="0"/>
              </a:rPr>
              <a:t>Omegland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  <a:cs typeface="Times New Roman" panose="02020603050405020304" pitchFamily="18" charset="0"/>
              </a:rPr>
              <a:t>Alphia</a:t>
            </a:r>
            <a:r>
              <a:rPr lang="en-US" spc="7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NewsGoth BT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pc="70" dirty="0" smtClean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  <a:cs typeface="Times New Roman" panose="02020603050405020304" pitchFamily="18" charset="0"/>
              </a:rPr>
              <a:t>Betal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  <a:cs typeface="Times New Roman" panose="02020603050405020304" pitchFamily="18" charset="0"/>
              </a:rPr>
              <a:t>.</a:t>
            </a:r>
            <a:r>
              <a:rPr lang="en-US" spc="75" dirty="0">
                <a:solidFill>
                  <a:srgbClr val="000000"/>
                </a:solidFill>
                <a:latin typeface="Times New Roman" panose="02020603050405020304" pitchFamily="18" charset="0"/>
                <a:ea typeface="NewsGoth BT"/>
                <a:cs typeface="Times New Roman" panose="02020603050405020304" pitchFamily="18" charset="0"/>
              </a:rPr>
              <a:t>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1709" y="5990018"/>
            <a:ext cx="246888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Sitesmart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52651" y="2745858"/>
            <a:ext cx="496389" cy="58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19851" y="4230618"/>
            <a:ext cx="877388" cy="54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155578" y="2558492"/>
            <a:ext cx="296091" cy="64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61315" y="2371126"/>
            <a:ext cx="69668" cy="91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913120" y="4178948"/>
            <a:ext cx="13064" cy="64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318406" y="4261810"/>
            <a:ext cx="3538946" cy="2280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safety issues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Protest against CC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lightning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the construction area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compliance management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2089" y="5003476"/>
            <a:ext cx="396348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competitive advantage through big data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024994" y="4199046"/>
            <a:ext cx="403315" cy="65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6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NewsGoth BT</vt:lpstr>
      <vt:lpstr>Times New Roman</vt:lpstr>
      <vt:lpstr>Office Theme</vt:lpstr>
      <vt:lpstr>PowerPoint Presentation</vt:lpstr>
    </vt:vector>
  </TitlesOfParts>
  <Company>University of Kelaniya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Malinda Herath</dc:creator>
  <cp:lastModifiedBy>Malinda Herath</cp:lastModifiedBy>
  <cp:revision>7</cp:revision>
  <dcterms:created xsi:type="dcterms:W3CDTF">2019-10-03T04:31:34Z</dcterms:created>
  <dcterms:modified xsi:type="dcterms:W3CDTF">2019-10-03T04:46:46Z</dcterms:modified>
</cp:coreProperties>
</file>