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Old Standard TT" panose="020B0604020202020204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1" autoAdjust="0"/>
  </p:normalViewPr>
  <p:slideViewPr>
    <p:cSldViewPr snapToGrid="0">
      <p:cViewPr varScale="1">
        <p:scale>
          <a:sx n="63" d="100"/>
          <a:sy n="63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Copyright Showeet.com – Creative &amp; Free PowerPoint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-. After unit testing, there are lots issues left in the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have to run all test case and scenarios.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By unit test testing we run few modules on few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-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Therefore, it will not catch integration errors or broader system-level errors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074150" y="900964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cannot catch each and every bug in an application</a:t>
            </a:r>
          </a:p>
          <a:p>
            <a:pPr marL="457200" lvl="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does not show the absence of errors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Every </a:t>
            </a:r>
            <a:r>
              <a:rPr lang="en-US" sz="2400" dirty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execution path is impossible to </a:t>
            </a: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evaluate</a:t>
            </a:r>
          </a:p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Tests only the functionality of units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Testers needs to understand complete code</a:t>
            </a:r>
            <a:endParaRPr sz="2400" dirty="0">
              <a:solidFill>
                <a:srgbClr val="434343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Test coverage</a:t>
            </a:r>
            <a:r>
              <a:rPr lang="en-US"/>
              <a:t> is a measure used to describe the degree to which the source code of a program is executed when a particular test suite runs - (Wikipedia)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program with high test coverage, measured as a percentage, has lower chance of undetected bugs.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384" y="5305217"/>
            <a:ext cx="4589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ayTbjNRaPpIMUMtx0cGvqAh1thMD5Lq_W5cQwC4D6z7ZHpwdoNSsBtyh6o9sh04hw-fsGLccfkbq5KypzM9uEv8XjCauT-Lzl13KlDTh-6eg_-CxH8BzC1IXYRA5YSbkqc84iJ1x_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52" y="1501040"/>
            <a:ext cx="3039471" cy="20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4bWPw_OQTrT9ocdhUeaBOVaD2TKEsPDFKtpCDyiGXSmsOUbQ52FFkjaMic5fx7FxMVgTCeMkgiNjAuadoVwvdVr86nvnjvySmAg4ejZY4RztVrRIsmzEIYouuXBQP1PO7tSVjFoh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4" y="1242042"/>
            <a:ext cx="1750182" cy="23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Testing is perhaps the most frequently spoken about, but most often ignored aspect of software development.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tests are the most basic level of testing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can be done manual or automated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Advantages and disadvantages of unit testing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frameworks (MST,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)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Code coverage / test coverage</a:t>
            </a:r>
            <a:endParaRPr dirty="0"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 Continuous Integration</a:t>
            </a: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lang="en-US" dirty="0"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https://nunit.org/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https://xunit.github.io/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https://en.wikipedia.org/wiki/Code_coverage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Nilantha</a:t>
            </a:r>
            <a:r>
              <a:rPr lang="en-US" dirty="0"/>
              <a:t> </a:t>
            </a:r>
            <a:r>
              <a:rPr lang="en-US" dirty="0" err="1"/>
              <a:t>Dambadeniya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can increase confidence and certainty in changing and maintaining code in the development process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Unit testing always has the ability to find problems in early stages in the development cycle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Codes are more reusable, reliable and clean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Development becomes faster</a:t>
            </a:r>
            <a:endParaRPr dirty="0"/>
          </a:p>
          <a:p>
            <a:pPr marL="457200" lvl="0" indent="-381000" algn="just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 dirty="0"/>
              <a:t>Easy to automate</a:t>
            </a:r>
            <a:endParaRPr dirty="0"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Early Detection/Bugs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Prevention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</a:t>
            </a: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Teamwork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</a:t>
            </a:r>
            <a:r>
              <a:rPr lang="en-US" sz="24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Saving</a:t>
            </a:r>
          </a:p>
          <a:p>
            <a:pPr marL="457200" indent="-381000">
              <a:lnSpc>
                <a:spcPct val="200000"/>
              </a:lnSpc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endParaRPr sz="24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testing pyram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47" y="3132003"/>
            <a:ext cx="3612861" cy="27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35191" y="59912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https://medium.com/android-testing-daily/the-3-tiers-of-the-android-test-pyramid-c1211b359acd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6058" y="2978113"/>
            <a:ext cx="1276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pyramid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1099</Words>
  <Application>Microsoft Office PowerPoint</Application>
  <PresentationFormat>On-screen Show 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Old Standard TT</vt:lpstr>
      <vt:lpstr>Calibri</vt:lpstr>
      <vt:lpstr>Gill Sans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dc:creator>Dambadeni Kalu Achchillage,Nilantha P</dc:creator>
  <cp:lastModifiedBy>Putta,Meghana</cp:lastModifiedBy>
  <cp:revision>9</cp:revision>
  <dcterms:modified xsi:type="dcterms:W3CDTF">2019-02-06T14:11:38Z</dcterms:modified>
</cp:coreProperties>
</file>