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ld Standard TT" panose="020B0604020202020204" charset="0"/>
      <p:regular r:id="rId30"/>
      <p:bold r:id="rId31"/>
      <p:italic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120025" y="1802000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Shows just the presence of errors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Tests only the functionality of units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execution path is impossible to evaluate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Combinatorial Problem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 Control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Test coverage</a:t>
            </a:r>
            <a:r>
              <a:rPr lang="en-US"/>
              <a:t> is a measure used to describe the degree to which the source code of a program is executed when a particular test suite runs - (Wikipedia)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program with high test coverage, measured as a percentage, has lower chance of undetected bugs.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N.Dambadeniya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384" y="5305217"/>
            <a:ext cx="4589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ayTbjNRaPpIMUMtx0cGvqAh1thMD5Lq_W5cQwC4D6z7ZHpwdoNSsBtyh6o9sh04hw-fsGLccfkbq5KypzM9uEv8XjCauT-Lzl13KlDTh-6eg_-CxH8BzC1IXYRA5YSbkqc84iJ1x_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52" y="1501040"/>
            <a:ext cx="3039471" cy="20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4bWPw_OQTrT9ocdhUeaBOVaD2TKEsPDFKtpCDyiGXSmsOUbQ52FFkjaMic5fx7FxMVgTCeMkgiNjAuadoVwvdVr86nvnjvySmAg4ejZY4RztVrRIsmzEIYouuXBQP1PO7tSVjFoh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4" y="1242042"/>
            <a:ext cx="1750182" cy="23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 is perhaps the most frequently spoken about, but most often ignored aspect of software development.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tests are the most basic level of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be done manual or automated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Advantages and disadvantages of unit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frameworks (MST, NUnit, XUnit)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 coverage / test coverage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Continuous Integration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N.Dambadeniya</a:t>
            </a:r>
            <a:endParaRPr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https://nunit.org/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https://xunit.github.io/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https</a:t>
            </a:r>
            <a:r>
              <a:rPr lang="en-US" u="sng">
                <a:solidFill>
                  <a:schemeClr val="hlink"/>
                </a:solidFill>
                <a:hlinkClick r:id="rId7"/>
              </a:rPr>
              <a:t>://</a:t>
            </a:r>
            <a:r>
              <a:rPr lang="en-US" u="sng" smtClean="0">
                <a:solidFill>
                  <a:schemeClr val="hlink"/>
                </a:solidFill>
                <a:hlinkClick r:id="rId7"/>
              </a:rPr>
              <a:t>en.wikipedia.org/wiki/Code_coverage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Nilantha Dambadeniya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increase confidence and certainty in changing and maintaining code in the development process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always has the ability to find problems in early stages in the development cycle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Codes are more reusable, reliable and clean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Development becomes faster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Easy to automate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Bugs Prevention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Teamwork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Saving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1025</Words>
  <Application>Microsoft Office PowerPoint</Application>
  <PresentationFormat>On-screen Show (4:3)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Old Standard TT</vt:lpstr>
      <vt:lpstr>Gill Sans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cp:lastModifiedBy>Putta,Meghana</cp:lastModifiedBy>
  <cp:revision>3</cp:revision>
  <dcterms:modified xsi:type="dcterms:W3CDTF">2019-02-05T23:27:17Z</dcterms:modified>
</cp:coreProperties>
</file>