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2" r:id="rId2"/>
    <p:sldId id="261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598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11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95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99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04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06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2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4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4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4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0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4776DB-D98D-4570-94D9-B32A4F1BE05F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CE898B-0A5E-4863-A120-BE145D4D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5"/>
            <a:ext cx="10515600" cy="5314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6000" dirty="0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ja-JP" altLang="en-US" sz="6000" dirty="0" smtClean="0">
                <a:solidFill>
                  <a:schemeClr val="accent2">
                    <a:lumMod val="75000"/>
                  </a:schemeClr>
                </a:solidFill>
              </a:rPr>
              <a:t>マニュアルファイル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8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2700" dirty="0" smtClean="0"/>
              <a:t>リポジトリをコピーするとき、</a:t>
            </a:r>
            <a:r>
              <a:rPr lang="en-US" altLang="ja-JP" sz="2700" dirty="0"/>
              <a:t/>
            </a:r>
            <a:br>
              <a:rPr lang="en-US" altLang="ja-JP" sz="2700" dirty="0"/>
            </a:br>
            <a:r>
              <a:rPr lang="ja-JP" altLang="en-US" sz="2200" dirty="0" smtClean="0"/>
              <a:t>「</a:t>
            </a:r>
            <a:r>
              <a:rPr lang="en-US" altLang="ja-JP" sz="2200" dirty="0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ja-JP" alt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2200" dirty="0" smtClean="0">
                <a:solidFill>
                  <a:schemeClr val="accent2">
                    <a:lumMod val="75000"/>
                  </a:schemeClr>
                </a:solidFill>
              </a:rPr>
              <a:t>clone</a:t>
            </a:r>
            <a:r>
              <a:rPr lang="ja-JP" alt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2200" dirty="0" smtClean="0">
                <a:solidFill>
                  <a:schemeClr val="accent2">
                    <a:lumMod val="75000"/>
                  </a:schemeClr>
                </a:solidFill>
              </a:rPr>
              <a:t>https://github.com/NilarWinTint211/Witts_HR_System_Project.git</a:t>
            </a:r>
            <a:r>
              <a:rPr lang="ja-JP" altLang="en-US" sz="2200" dirty="0" smtClean="0"/>
              <a:t>」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5999"/>
            <a:ext cx="10515600" cy="3838678"/>
          </a:xfrm>
        </p:spPr>
      </p:pic>
    </p:spTree>
    <p:extLst>
      <p:ext uri="{BB962C8B-B14F-4D97-AF65-F5344CB8AC3E}">
        <p14:creationId xmlns:p14="http://schemas.microsoft.com/office/powerpoint/2010/main" val="230039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ローカル</a:t>
            </a:r>
            <a:r>
              <a:rPr lang="en-US" altLang="ja-JP" sz="2400" dirty="0"/>
              <a:t>PC</a:t>
            </a:r>
            <a:r>
              <a:rPr lang="ja-JP" altLang="en-US" sz="2400" dirty="0"/>
              <a:t>で更新データを確認する</a:t>
            </a:r>
            <a:r>
              <a:rPr lang="ja-JP" altLang="en-US" sz="2400" dirty="0" smtClean="0"/>
              <a:t>とき、 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「</a:t>
            </a:r>
            <a:r>
              <a:rPr lang="en-US" altLang="ja-JP" sz="2400" dirty="0" smtClean="0">
                <a:solidFill>
                  <a:schemeClr val="accent2">
                    <a:lumMod val="75000"/>
                  </a:schemeClr>
                </a:solidFill>
              </a:rPr>
              <a:t>git status</a:t>
            </a:r>
            <a:r>
              <a:rPr lang="ja-JP" altLang="en-US" sz="2400" dirty="0" smtClean="0"/>
              <a:t>」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83823"/>
            <a:ext cx="9601200" cy="3265155"/>
          </a:xfrm>
        </p:spPr>
      </p:pic>
    </p:spTree>
    <p:extLst>
      <p:ext uri="{BB962C8B-B14F-4D97-AF65-F5344CB8AC3E}">
        <p14:creationId xmlns:p14="http://schemas.microsoft.com/office/powerpoint/2010/main" val="212071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更新データファイルを追加する</a:t>
            </a:r>
            <a:r>
              <a:rPr lang="ja-JP" altLang="en-US" sz="2400" dirty="0" smtClean="0"/>
              <a:t>とき、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「</a:t>
            </a:r>
            <a:r>
              <a:rPr lang="en-US" altLang="ja-JP" sz="2400" dirty="0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accent2">
                    <a:lumMod val="75000"/>
                  </a:schemeClr>
                </a:solidFill>
              </a:rPr>
              <a:t>“folder/filename”</a:t>
            </a:r>
            <a:r>
              <a:rPr lang="ja-JP" altLang="en-US" sz="2400" dirty="0" smtClean="0"/>
              <a:t>」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62569"/>
            <a:ext cx="9601200" cy="3307662"/>
          </a:xfrm>
        </p:spPr>
      </p:pic>
    </p:spTree>
    <p:extLst>
      <p:ext uri="{BB962C8B-B14F-4D97-AF65-F5344CB8AC3E}">
        <p14:creationId xmlns:p14="http://schemas.microsoft.com/office/powerpoint/2010/main" val="22060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3979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ファイル追加のコメントを書ける場合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sz="2700" dirty="0" smtClean="0">
                <a:solidFill>
                  <a:schemeClr val="accent2">
                    <a:lumMod val="75000"/>
                  </a:schemeClr>
                </a:solidFill>
              </a:rPr>
              <a:t>git commit –m “</a:t>
            </a:r>
            <a:r>
              <a:rPr lang="ja-JP" altLang="en-US" sz="2700" dirty="0" smtClean="0">
                <a:solidFill>
                  <a:schemeClr val="accent2">
                    <a:lumMod val="75000"/>
                  </a:schemeClr>
                </a:solidFill>
              </a:rPr>
              <a:t>コメント</a:t>
            </a:r>
            <a:r>
              <a:rPr lang="en-US" altLang="ja-JP" sz="27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ja-JP" altLang="en-US" dirty="0" smtClean="0"/>
              <a:t>」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06215"/>
            <a:ext cx="9601200" cy="3220371"/>
          </a:xfrm>
        </p:spPr>
      </p:pic>
    </p:spTree>
    <p:extLst>
      <p:ext uri="{BB962C8B-B14F-4D97-AF65-F5344CB8AC3E}">
        <p14:creationId xmlns:p14="http://schemas.microsoft.com/office/powerpoint/2010/main" val="120625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ローカルから</a:t>
            </a:r>
            <a:r>
              <a:rPr lang="en-US" altLang="ja-JP" sz="2400" dirty="0" smtClean="0"/>
              <a:t>github</a:t>
            </a:r>
            <a:r>
              <a:rPr lang="ja-JP" altLang="en-US" sz="2400" dirty="0" smtClean="0"/>
              <a:t>にデータをプッシュするとき</a:t>
            </a:r>
            <a:r>
              <a:rPr lang="en-US" altLang="ja-JP" sz="2400" dirty="0" smtClean="0"/>
              <a:t>,</a:t>
            </a:r>
            <a:br>
              <a:rPr lang="en-US" altLang="ja-JP" sz="2400" dirty="0" smtClean="0"/>
            </a:br>
            <a:r>
              <a:rPr lang="ja-JP" altLang="en-US" sz="2400" dirty="0" smtClean="0"/>
              <a:t>　　　「</a:t>
            </a:r>
            <a:r>
              <a:rPr lang="en-US" altLang="ja-JP" sz="2400" dirty="0" smtClean="0">
                <a:solidFill>
                  <a:schemeClr val="accent2">
                    <a:lumMod val="75000"/>
                  </a:schemeClr>
                </a:solidFill>
              </a:rPr>
              <a:t>git push –u  origin master</a:t>
            </a:r>
            <a:r>
              <a:rPr lang="ja-JP" altLang="en-US" sz="2400" dirty="0" smtClean="0"/>
              <a:t>」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62913"/>
            <a:ext cx="9601200" cy="2306975"/>
          </a:xfrm>
        </p:spPr>
      </p:pic>
    </p:spTree>
    <p:extLst>
      <p:ext uri="{BB962C8B-B14F-4D97-AF65-F5344CB8AC3E}">
        <p14:creationId xmlns:p14="http://schemas.microsoft.com/office/powerpoint/2010/main" val="350079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8000" dirty="0" smtClean="0">
                <a:solidFill>
                  <a:schemeClr val="accent2">
                    <a:lumMod val="75000"/>
                  </a:schemeClr>
                </a:solidFill>
              </a:rPr>
              <a:t>以上です。</a:t>
            </a: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02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104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ＭＳ Ｐ明朝</vt:lpstr>
      <vt:lpstr>Arial</vt:lpstr>
      <vt:lpstr>Garamond</vt:lpstr>
      <vt:lpstr>Organic</vt:lpstr>
      <vt:lpstr>PowerPoint Presentation</vt:lpstr>
      <vt:lpstr>リポジトリをコピーするとき、 「git clone https://github.com/NilarWinTint211/Witts_HR_System_Project.git」 </vt:lpstr>
      <vt:lpstr>ローカルPCで更新データを確認するとき、  「git status」</vt:lpstr>
      <vt:lpstr>更新データファイルを追加するとき、 「git add “folder/filename”」</vt:lpstr>
      <vt:lpstr>ファイル追加のコメントを書ける場合、 「git commit –m “コメント”」</vt:lpstr>
      <vt:lpstr>ローカルからgithubにデータをプッシュするとき, 　　　「git push –u  origin master」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2020-07-06T07:53:44Z</dcterms:created>
  <dcterms:modified xsi:type="dcterms:W3CDTF">2020-07-06T08:30:35Z</dcterms:modified>
</cp:coreProperties>
</file>