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4063" r:id="rId2"/>
  </p:sldMasterIdLst>
  <p:sldIdLst>
    <p:sldId id="256" r:id="rId3"/>
    <p:sldId id="257" r:id="rId4"/>
    <p:sldId id="263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5423C8-BE85-41FB-8C47-AAB8A6AB544E}">
          <p14:sldIdLst>
            <p14:sldId id="256"/>
            <p14:sldId id="257"/>
            <p14:sldId id="263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7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0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3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8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0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6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7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138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605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493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72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94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188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709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481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3192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37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54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9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9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42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90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57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A1FD9-27B1-401A-9D3D-E42756058F37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03A03C-584E-4B45-9414-0359C282B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4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2EBE1-3032-4BFF-B32B-776383B84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  Réseau Mobile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124F3D-BF31-4804-BDEE-5FCFE15B4C46}"/>
              </a:ext>
            </a:extLst>
          </p:cNvPr>
          <p:cNvSpPr txBox="1"/>
          <p:nvPr/>
        </p:nvSpPr>
        <p:spPr>
          <a:xfrm>
            <a:off x="208547" y="4996973"/>
            <a:ext cx="341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/>
              <a:t>BOERLEN Jonathan </a:t>
            </a:r>
          </a:p>
          <a:p>
            <a:r>
              <a:rPr lang="fr-FR" dirty="0"/>
              <a:t>CHOUHAD Hicham </a:t>
            </a:r>
          </a:p>
          <a:p>
            <a:r>
              <a:rPr lang="fr-FR" dirty="0"/>
              <a:t>COUCHOT Adrien – Chef de Projet </a:t>
            </a:r>
          </a:p>
          <a:p>
            <a:r>
              <a:rPr lang="fr-FR" dirty="0"/>
              <a:t>ELGARDID Akram </a:t>
            </a:r>
          </a:p>
        </p:txBody>
      </p:sp>
    </p:spTree>
    <p:extLst>
      <p:ext uri="{BB962C8B-B14F-4D97-AF65-F5344CB8AC3E}">
        <p14:creationId xmlns:p14="http://schemas.microsoft.com/office/powerpoint/2010/main" val="16438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9495A8-A889-4571-AAA8-3658CEFA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8" y="322932"/>
            <a:ext cx="11231186" cy="61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78AC5D-313A-4741-93D8-0D4678E0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2" y="199574"/>
            <a:ext cx="11403016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4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RépARTITION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663699" cy="3649133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Akram</a:t>
            </a:r>
          </a:p>
          <a:p>
            <a:pPr marL="0" indent="0">
              <a:buNone/>
            </a:pPr>
            <a:r>
              <a:rPr lang="fr-FR" dirty="0" err="1"/>
              <a:t>MapLaouyt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MyMap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OverlayPanel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Tile</a:t>
            </a:r>
            <a:r>
              <a:rPr lang="fr-FR" dirty="0"/>
              <a:t> Server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5C65549-581B-427D-9D06-E7EE5FC2CD78}"/>
              </a:ext>
            </a:extLst>
          </p:cNvPr>
          <p:cNvSpPr txBox="1">
            <a:spLocks/>
          </p:cNvSpPr>
          <p:nvPr/>
        </p:nvSpPr>
        <p:spPr>
          <a:xfrm>
            <a:off x="2349500" y="2544234"/>
            <a:ext cx="22606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u="sng" dirty="0"/>
              <a:t>Adrien</a:t>
            </a:r>
          </a:p>
          <a:p>
            <a:pPr marL="0" indent="0">
              <a:buFont typeface="Arial"/>
              <a:buNone/>
            </a:pPr>
            <a:r>
              <a:rPr lang="fr-FR" dirty="0" err="1"/>
              <a:t>ajoutAntenne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Antenne</a:t>
            </a:r>
          </a:p>
          <a:p>
            <a:pPr marL="0" indent="0">
              <a:buFont typeface="Arial"/>
              <a:buNone/>
            </a:pPr>
            <a:r>
              <a:rPr lang="fr-FR" dirty="0" err="1"/>
              <a:t>FenetrePrincipale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 err="1"/>
              <a:t>FichierAntenne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 err="1"/>
              <a:t>listeAntenne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Options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AA1C6A-F23B-40AE-8FBD-49595CA063FD}"/>
              </a:ext>
            </a:extLst>
          </p:cNvPr>
          <p:cNvSpPr txBox="1">
            <a:spLocks/>
          </p:cNvSpPr>
          <p:nvPr/>
        </p:nvSpPr>
        <p:spPr>
          <a:xfrm>
            <a:off x="4610100" y="1744133"/>
            <a:ext cx="22606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u="sng" dirty="0"/>
              <a:t>Jonathan</a:t>
            </a:r>
          </a:p>
          <a:p>
            <a:pPr marL="0" indent="0">
              <a:buFont typeface="Arial"/>
              <a:buNone/>
            </a:pPr>
            <a:r>
              <a:rPr lang="fr-FR" dirty="0"/>
              <a:t>Graphe</a:t>
            </a:r>
          </a:p>
          <a:p>
            <a:pPr marL="0" indent="0">
              <a:buFont typeface="Arial"/>
              <a:buNone/>
            </a:pPr>
            <a:r>
              <a:rPr lang="fr-FR" dirty="0"/>
              <a:t>Options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121873-4283-400D-B880-2A156953976E}"/>
              </a:ext>
            </a:extLst>
          </p:cNvPr>
          <p:cNvSpPr txBox="1">
            <a:spLocks/>
          </p:cNvSpPr>
          <p:nvPr/>
        </p:nvSpPr>
        <p:spPr>
          <a:xfrm>
            <a:off x="6261099" y="1464734"/>
            <a:ext cx="22606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u="sng" dirty="0"/>
              <a:t>Hicham</a:t>
            </a:r>
          </a:p>
          <a:p>
            <a:pPr marL="0" indent="0">
              <a:buFont typeface="Arial"/>
              <a:buNone/>
            </a:pPr>
            <a:r>
              <a:rPr lang="fr-FR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258443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A90CA001-404A-4576-BE62-CF99F2A4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615C691-3057-4D8D-A44C-A18692C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293099" cy="36491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Comme prévu</a:t>
            </a:r>
          </a:p>
        </p:txBody>
      </p:sp>
    </p:spTree>
    <p:extLst>
      <p:ext uri="{BB962C8B-B14F-4D97-AF65-F5344CB8AC3E}">
        <p14:creationId xmlns:p14="http://schemas.microsoft.com/office/powerpoint/2010/main" val="363334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76670-D1E8-429F-9144-0CA41569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FDCC7-2E6D-4B9E-8A98-73E8590F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aller plus loin…</a:t>
            </a:r>
          </a:p>
        </p:txBody>
      </p:sp>
    </p:spTree>
    <p:extLst>
      <p:ext uri="{BB962C8B-B14F-4D97-AF65-F5344CB8AC3E}">
        <p14:creationId xmlns:p14="http://schemas.microsoft.com/office/powerpoint/2010/main" val="15608807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élest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TM02900743[[fn=Organique]]</Template>
  <TotalTime>33</TotalTime>
  <Words>43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HDOfficeLightV0</vt:lpstr>
      <vt:lpstr>Céleste</vt:lpstr>
      <vt:lpstr>   Réseau Mobile</vt:lpstr>
      <vt:lpstr>Présentation PowerPoint</vt:lpstr>
      <vt:lpstr>Présentation PowerPoint</vt:lpstr>
      <vt:lpstr>RépARTITION</vt:lpstr>
      <vt:lpstr>Difficultés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COUCHOT</dc:creator>
  <cp:lastModifiedBy>Adrien COUCHOT</cp:lastModifiedBy>
  <cp:revision>15</cp:revision>
  <dcterms:created xsi:type="dcterms:W3CDTF">2017-11-20T17:21:29Z</dcterms:created>
  <dcterms:modified xsi:type="dcterms:W3CDTF">2018-01-10T09:26:52Z</dcterms:modified>
</cp:coreProperties>
</file>