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4063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35423C8-BE85-41FB-8C47-AAB8A6AB544E}">
          <p14:sldIdLst>
            <p14:sldId id="256"/>
            <p14:sldId id="257"/>
            <p14:sldId id="259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74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22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6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0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23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688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601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60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974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138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605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493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972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394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188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709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4818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319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37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54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9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3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19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2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65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42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90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57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641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  <p:sldLayoutId id="2147484077" r:id="rId14"/>
    <p:sldLayoutId id="2147484078" r:id="rId15"/>
    <p:sldLayoutId id="2147484079" r:id="rId16"/>
    <p:sldLayoutId id="21474840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2EBE1-3032-4BFF-B32B-776383B84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  Réseau Mobile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8124F3D-BF31-4804-BDEE-5FCFE15B4C46}"/>
              </a:ext>
            </a:extLst>
          </p:cNvPr>
          <p:cNvSpPr txBox="1"/>
          <p:nvPr/>
        </p:nvSpPr>
        <p:spPr>
          <a:xfrm>
            <a:off x="208547" y="4996973"/>
            <a:ext cx="341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dirty="0"/>
              <a:t>BOERLEN Jonathan </a:t>
            </a:r>
          </a:p>
          <a:p>
            <a:r>
              <a:rPr lang="fr-FR" dirty="0"/>
              <a:t>CHOUHAD Hicham </a:t>
            </a:r>
          </a:p>
          <a:p>
            <a:r>
              <a:rPr lang="fr-FR" dirty="0"/>
              <a:t>COUCHOT Adrien – Chef de Projet </a:t>
            </a:r>
          </a:p>
          <a:p>
            <a:r>
              <a:rPr lang="fr-FR" dirty="0"/>
              <a:t>ELGARDID Akram </a:t>
            </a:r>
          </a:p>
        </p:txBody>
      </p:sp>
    </p:spTree>
    <p:extLst>
      <p:ext uri="{BB962C8B-B14F-4D97-AF65-F5344CB8AC3E}">
        <p14:creationId xmlns:p14="http://schemas.microsoft.com/office/powerpoint/2010/main" val="164385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9495A8-A889-4571-AAA8-3658CEFA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8" y="135674"/>
            <a:ext cx="7800013" cy="42563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CF8DA80-AD99-4DD4-AEA4-A20CB5F6D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77" y="4769396"/>
            <a:ext cx="1781424" cy="18766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1F00E9-D03B-4400-B888-D0B33C24B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67" y="5283819"/>
            <a:ext cx="2191056" cy="8478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EFC7F91-F25F-45EF-A881-810F2C4B7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630" y="5327932"/>
            <a:ext cx="207674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DC767-8608-4E68-B7BE-EB26DE94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869909-CF04-4BBF-8E59-A7A8381B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Week-end</a:t>
            </a:r>
          </a:p>
          <a:p>
            <a:endParaRPr lang="fr-FR" dirty="0"/>
          </a:p>
          <a:p>
            <a:r>
              <a:rPr lang="fr-FR" dirty="0"/>
              <a:t>Examens</a:t>
            </a:r>
          </a:p>
          <a:p>
            <a:endParaRPr lang="fr-FR" dirty="0"/>
          </a:p>
          <a:p>
            <a:r>
              <a:rPr lang="fr-FR" dirty="0"/>
              <a:t>Autres projets</a:t>
            </a:r>
          </a:p>
        </p:txBody>
      </p:sp>
    </p:spTree>
    <p:extLst>
      <p:ext uri="{BB962C8B-B14F-4D97-AF65-F5344CB8AC3E}">
        <p14:creationId xmlns:p14="http://schemas.microsoft.com/office/powerpoint/2010/main" val="220939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4F463-9FEE-4A55-BD1D-30BA78A1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6034D3-3230-4067-BC88-2794130F8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1737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Fait</a:t>
            </a:r>
          </a:p>
          <a:p>
            <a:pPr>
              <a:buFontTx/>
              <a:buChar char="-"/>
            </a:pPr>
            <a:r>
              <a:rPr lang="fr-FR" dirty="0"/>
              <a:t>Définition de l’antenne</a:t>
            </a:r>
          </a:p>
          <a:p>
            <a:pPr>
              <a:buFontTx/>
              <a:buChar char="-"/>
            </a:pPr>
            <a:r>
              <a:rPr lang="fr-FR" dirty="0"/>
              <a:t>Lecture / Ecriture fichiers</a:t>
            </a:r>
          </a:p>
          <a:p>
            <a:pPr>
              <a:buFontTx/>
              <a:buChar char="-"/>
            </a:pPr>
            <a:r>
              <a:rPr lang="fr-FR" dirty="0"/>
              <a:t>Information</a:t>
            </a:r>
          </a:p>
          <a:p>
            <a:pPr lvl="1">
              <a:buFontTx/>
              <a:buChar char="-"/>
            </a:pPr>
            <a:r>
              <a:rPr lang="fr-FR" dirty="0"/>
              <a:t>&gt; « Optimisation »</a:t>
            </a:r>
          </a:p>
          <a:p>
            <a:pPr>
              <a:buFontTx/>
              <a:buChar char="-"/>
            </a:pPr>
            <a:r>
              <a:rPr lang="fr-FR" dirty="0"/>
              <a:t>Fenêtre crée</a:t>
            </a:r>
          </a:p>
          <a:p>
            <a:pPr>
              <a:buFontTx/>
              <a:buChar char="-"/>
            </a:pPr>
            <a:r>
              <a:rPr lang="fr-FR" dirty="0"/>
              <a:t>Affichage d’une antenne</a:t>
            </a:r>
          </a:p>
          <a:p>
            <a:pPr lvl="1">
              <a:buFontTx/>
              <a:buChar char="-"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6EAAE00-8F2A-4C28-B1AF-ACB9993F18E1}"/>
              </a:ext>
            </a:extLst>
          </p:cNvPr>
          <p:cNvSpPr txBox="1">
            <a:spLocks/>
          </p:cNvSpPr>
          <p:nvPr/>
        </p:nvSpPr>
        <p:spPr>
          <a:xfrm>
            <a:off x="6340642" y="1690688"/>
            <a:ext cx="44717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0B50A4F-CDDF-4A51-AABA-E36237A5AC26}"/>
              </a:ext>
            </a:extLst>
          </p:cNvPr>
          <p:cNvSpPr txBox="1">
            <a:spLocks/>
          </p:cNvSpPr>
          <p:nvPr/>
        </p:nvSpPr>
        <p:spPr>
          <a:xfrm>
            <a:off x="6340642" y="1825625"/>
            <a:ext cx="44717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En cours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- Tests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- Optimisation</a:t>
            </a:r>
          </a:p>
          <a:p>
            <a:pPr marL="0" indent="0">
              <a:buNone/>
            </a:pPr>
            <a:r>
              <a:rPr lang="fr-FR" dirty="0"/>
              <a:t>- Amélioration de l’interface graphique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7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76670-D1E8-429F-9144-0CA41569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 de l’interface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FDCC7-2E6D-4B9E-8A98-73E8590F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Couleur de l’antenne en fonction de sa fréquence</a:t>
            </a:r>
          </a:p>
          <a:p>
            <a:pPr>
              <a:buFontTx/>
              <a:buChar char="-"/>
            </a:pPr>
            <a:r>
              <a:rPr lang="fr-FR" dirty="0"/>
              <a:t>Ajout graphique d’antenne</a:t>
            </a:r>
          </a:p>
          <a:p>
            <a:pPr>
              <a:buFontTx/>
              <a:buChar char="-"/>
            </a:pPr>
            <a:r>
              <a:rPr lang="fr-FR" dirty="0"/>
              <a:t>…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43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76670-D1E8-429F-9144-0CA41569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FDCC7-2E6D-4B9E-8A98-73E8590F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-Positionner des antennes de manière « optimisée »</a:t>
            </a:r>
          </a:p>
          <a:p>
            <a:pPr>
              <a:buFontTx/>
              <a:buChar char="-"/>
            </a:pPr>
            <a:r>
              <a:rPr lang="fr-FR" dirty="0"/>
              <a:t>Fonction à maximiser : minimiser les interférences</a:t>
            </a:r>
          </a:p>
          <a:p>
            <a:pPr>
              <a:buFontTx/>
              <a:buChar char="-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088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D0C3E-F523-41C9-82C3-378DFA68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57" y="1194111"/>
            <a:ext cx="10131425" cy="3649133"/>
          </a:xfrm>
        </p:spPr>
        <p:txBody>
          <a:bodyPr/>
          <a:lstStyle/>
          <a:p>
            <a:r>
              <a:rPr lang="fr-FR" dirty="0"/>
              <a:t>Programmation de la partie optimisation (16 jours) : Hicham - Akram </a:t>
            </a:r>
          </a:p>
          <a:p>
            <a:r>
              <a:rPr lang="fr-FR" dirty="0"/>
              <a:t> Interface graphique (15 jours) </a:t>
            </a:r>
          </a:p>
          <a:p>
            <a:pPr lvl="1"/>
            <a:r>
              <a:rPr lang="fr-FR" dirty="0"/>
              <a:t>Amélioration de l’affichage : Jonathan</a:t>
            </a:r>
          </a:p>
          <a:p>
            <a:pPr lvl="1"/>
            <a:r>
              <a:rPr lang="fr-FR" dirty="0"/>
              <a:t>Ajout d’options et adaptations : Adrien</a:t>
            </a:r>
          </a:p>
        </p:txBody>
      </p:sp>
    </p:spTree>
    <p:extLst>
      <p:ext uri="{BB962C8B-B14F-4D97-AF65-F5344CB8AC3E}">
        <p14:creationId xmlns:p14="http://schemas.microsoft.com/office/powerpoint/2010/main" val="268196366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élest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TM02900743[[fn=Organique]]</Template>
  <TotalTime>30</TotalTime>
  <Words>98</Words>
  <Application>Microsoft Office PowerPoint</Application>
  <PresentationFormat>Grand écran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 2</vt:lpstr>
      <vt:lpstr>HDOfficeLightV0</vt:lpstr>
      <vt:lpstr>Céleste</vt:lpstr>
      <vt:lpstr>   Réseau Mobile</vt:lpstr>
      <vt:lpstr>Présentation PowerPoint</vt:lpstr>
      <vt:lpstr>Difficultés</vt:lpstr>
      <vt:lpstr>Planning</vt:lpstr>
      <vt:lpstr>Amélioration  de l’interface graphique</vt:lpstr>
      <vt:lpstr>Optimisation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COUCHOT</dc:creator>
  <cp:lastModifiedBy>Adrien COUCHOT</cp:lastModifiedBy>
  <cp:revision>10</cp:revision>
  <dcterms:created xsi:type="dcterms:W3CDTF">2017-11-20T17:21:29Z</dcterms:created>
  <dcterms:modified xsi:type="dcterms:W3CDTF">2018-01-10T08:22:33Z</dcterms:modified>
</cp:coreProperties>
</file>