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65" r:id="rId2"/>
    <p:sldId id="256" r:id="rId3"/>
    <p:sldId id="269" r:id="rId4"/>
    <p:sldId id="257" r:id="rId5"/>
    <p:sldId id="258" r:id="rId6"/>
    <p:sldId id="264" r:id="rId7"/>
    <p:sldId id="259" r:id="rId8"/>
    <p:sldId id="260" r:id="rId9"/>
    <p:sldId id="268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DCEE0-B9C2-450C-8A6E-8D9836C77165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15CBDB15-0F5D-488A-AF2E-1B7D0BB8733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dirty="0">
              <a:solidFill>
                <a:schemeClr val="bg1"/>
              </a:solidFill>
              <a:effectLst/>
              <a:latin typeface="Söhne"/>
            </a:rPr>
            <a:t>Decentralized communication</a:t>
          </a:r>
          <a:endParaRPr lang="en-IN" sz="1600" dirty="0">
            <a:solidFill>
              <a:schemeClr val="bg1"/>
            </a:solidFill>
          </a:endParaRPr>
        </a:p>
      </dgm:t>
    </dgm:pt>
    <dgm:pt modelId="{53839DB1-5D5C-40A4-A613-1578B7D5EB47}" type="parTrans" cxnId="{52DF6644-6B82-4DC9-A76A-E07D823BDBE3}">
      <dgm:prSet/>
      <dgm:spPr/>
      <dgm:t>
        <a:bodyPr/>
        <a:lstStyle/>
        <a:p>
          <a:endParaRPr lang="en-IN"/>
        </a:p>
      </dgm:t>
    </dgm:pt>
    <dgm:pt modelId="{EDA2F4CF-A01A-4E5C-8575-A7E0736D9B8C}" type="sibTrans" cxnId="{52DF6644-6B82-4DC9-A76A-E07D823BDBE3}">
      <dgm:prSet/>
      <dgm:spPr/>
      <dgm:t>
        <a:bodyPr/>
        <a:lstStyle/>
        <a:p>
          <a:endParaRPr lang="en-IN"/>
        </a:p>
      </dgm:t>
    </dgm:pt>
    <dgm:pt modelId="{0E9ABD54-93D0-484A-893A-BA796AC2167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200" b="0" i="0" dirty="0">
              <a:solidFill>
                <a:schemeClr val="bg1"/>
              </a:solidFill>
              <a:effectLst/>
              <a:latin typeface="Söhne"/>
            </a:rPr>
            <a:t>Cross-platform compatibility</a:t>
          </a:r>
          <a:endParaRPr lang="en-IN" sz="1200" dirty="0">
            <a:solidFill>
              <a:schemeClr val="bg1"/>
            </a:solidFill>
          </a:endParaRPr>
        </a:p>
      </dgm:t>
    </dgm:pt>
    <dgm:pt modelId="{176D7F6F-C95C-417C-828A-8C25181D7AD8}" type="parTrans" cxnId="{35512489-4D66-49CE-B1AD-72184725A436}">
      <dgm:prSet/>
      <dgm:spPr/>
      <dgm:t>
        <a:bodyPr/>
        <a:lstStyle/>
        <a:p>
          <a:endParaRPr lang="en-IN"/>
        </a:p>
      </dgm:t>
    </dgm:pt>
    <dgm:pt modelId="{DF1ACC3F-E40E-4E38-9822-15397E8A811B}" type="sibTrans" cxnId="{35512489-4D66-49CE-B1AD-72184725A436}">
      <dgm:prSet/>
      <dgm:spPr/>
      <dgm:t>
        <a:bodyPr/>
        <a:lstStyle/>
        <a:p>
          <a:endParaRPr lang="en-IN"/>
        </a:p>
      </dgm:t>
    </dgm:pt>
    <dgm:pt modelId="{D85F507F-3B4F-46D0-B888-E7977F9B6EF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600" b="0" i="0" dirty="0">
              <a:solidFill>
                <a:schemeClr val="bg1"/>
              </a:solidFill>
              <a:effectLst/>
              <a:latin typeface="Söhne"/>
            </a:rPr>
            <a:t>Open-source</a:t>
          </a:r>
          <a:endParaRPr lang="en-IN" sz="1600" dirty="0">
            <a:solidFill>
              <a:schemeClr val="bg1"/>
            </a:solidFill>
          </a:endParaRPr>
        </a:p>
      </dgm:t>
    </dgm:pt>
    <dgm:pt modelId="{C479A7A2-BCF7-4A66-A2F9-FB7290E43E97}" type="parTrans" cxnId="{8D82185D-352B-4BBF-B7DA-9CF14831A9D3}">
      <dgm:prSet/>
      <dgm:spPr/>
      <dgm:t>
        <a:bodyPr/>
        <a:lstStyle/>
        <a:p>
          <a:endParaRPr lang="en-IN"/>
        </a:p>
      </dgm:t>
    </dgm:pt>
    <dgm:pt modelId="{7C5DA9CB-4B58-4785-855C-87AC1021BECE}" type="sibTrans" cxnId="{8D82185D-352B-4BBF-B7DA-9CF14831A9D3}">
      <dgm:prSet/>
      <dgm:spPr/>
      <dgm:t>
        <a:bodyPr/>
        <a:lstStyle/>
        <a:p>
          <a:endParaRPr lang="en-IN"/>
        </a:p>
      </dgm:t>
    </dgm:pt>
    <dgm:pt modelId="{4BDFD3CD-77FD-4F38-9DB1-50C881585AE9}" type="pres">
      <dgm:prSet presAssocID="{2C5DCEE0-B9C2-450C-8A6E-8D9836C7716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C9D74AA-1C90-4989-9E5E-9BE501381A1B}" type="pres">
      <dgm:prSet presAssocID="{15CBDB15-0F5D-488A-AF2E-1B7D0BB87330}" presName="gear1" presStyleLbl="node1" presStyleIdx="0" presStyleCnt="3">
        <dgm:presLayoutVars>
          <dgm:chMax val="1"/>
          <dgm:bulletEnabled val="1"/>
        </dgm:presLayoutVars>
      </dgm:prSet>
      <dgm:spPr/>
    </dgm:pt>
    <dgm:pt modelId="{EA174151-C527-4B0D-B59F-3491F10F36ED}" type="pres">
      <dgm:prSet presAssocID="{15CBDB15-0F5D-488A-AF2E-1B7D0BB87330}" presName="gear1srcNode" presStyleLbl="node1" presStyleIdx="0" presStyleCnt="3"/>
      <dgm:spPr/>
    </dgm:pt>
    <dgm:pt modelId="{C30C7957-2D72-49FD-8AF5-FB7C4AEF1DB8}" type="pres">
      <dgm:prSet presAssocID="{15CBDB15-0F5D-488A-AF2E-1B7D0BB87330}" presName="gear1dstNode" presStyleLbl="node1" presStyleIdx="0" presStyleCnt="3"/>
      <dgm:spPr/>
    </dgm:pt>
    <dgm:pt modelId="{43AF99F4-011F-48B9-BB8A-5B265BA229E7}" type="pres">
      <dgm:prSet presAssocID="{0E9ABD54-93D0-484A-893A-BA796AC216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268115F5-AC09-470A-88E6-9661CE0B19C8}" type="pres">
      <dgm:prSet presAssocID="{0E9ABD54-93D0-484A-893A-BA796AC21678}" presName="gear2srcNode" presStyleLbl="node1" presStyleIdx="1" presStyleCnt="3"/>
      <dgm:spPr/>
    </dgm:pt>
    <dgm:pt modelId="{94B53D43-7DB4-4F0C-9638-7134DD2904C2}" type="pres">
      <dgm:prSet presAssocID="{0E9ABD54-93D0-484A-893A-BA796AC21678}" presName="gear2dstNode" presStyleLbl="node1" presStyleIdx="1" presStyleCnt="3"/>
      <dgm:spPr/>
    </dgm:pt>
    <dgm:pt modelId="{4419B488-6C81-47E5-918C-E623D86FE17C}" type="pres">
      <dgm:prSet presAssocID="{D85F507F-3B4F-46D0-B888-E7977F9B6EFC}" presName="gear3" presStyleLbl="node1" presStyleIdx="2" presStyleCnt="3"/>
      <dgm:spPr/>
    </dgm:pt>
    <dgm:pt modelId="{3430A680-6CAD-4BC4-B711-8B24EB4D1794}" type="pres">
      <dgm:prSet presAssocID="{D85F507F-3B4F-46D0-B888-E7977F9B6EF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F195E59-FEC2-4EE5-8F52-C7DEB3DB2825}" type="pres">
      <dgm:prSet presAssocID="{D85F507F-3B4F-46D0-B888-E7977F9B6EFC}" presName="gear3srcNode" presStyleLbl="node1" presStyleIdx="2" presStyleCnt="3"/>
      <dgm:spPr/>
    </dgm:pt>
    <dgm:pt modelId="{A2B5CDE5-529F-4332-8B86-C0607084759B}" type="pres">
      <dgm:prSet presAssocID="{D85F507F-3B4F-46D0-B888-E7977F9B6EFC}" presName="gear3dstNode" presStyleLbl="node1" presStyleIdx="2" presStyleCnt="3"/>
      <dgm:spPr/>
    </dgm:pt>
    <dgm:pt modelId="{FBD7A3FB-3714-4C94-A3C5-A17E103AD3F3}" type="pres">
      <dgm:prSet presAssocID="{EDA2F4CF-A01A-4E5C-8575-A7E0736D9B8C}" presName="connector1" presStyleLbl="sibTrans2D1" presStyleIdx="0" presStyleCnt="3"/>
      <dgm:spPr/>
    </dgm:pt>
    <dgm:pt modelId="{A10EF8D2-75CE-4B79-95FD-6AB09BA40DE0}" type="pres">
      <dgm:prSet presAssocID="{DF1ACC3F-E40E-4E38-9822-15397E8A811B}" presName="connector2" presStyleLbl="sibTrans2D1" presStyleIdx="1" presStyleCnt="3"/>
      <dgm:spPr/>
    </dgm:pt>
    <dgm:pt modelId="{934392C9-169B-4000-A9D1-3FDA4928404E}" type="pres">
      <dgm:prSet presAssocID="{7C5DA9CB-4B58-4785-855C-87AC1021BECE}" presName="connector3" presStyleLbl="sibTrans2D1" presStyleIdx="2" presStyleCnt="3"/>
      <dgm:spPr/>
    </dgm:pt>
  </dgm:ptLst>
  <dgm:cxnLst>
    <dgm:cxn modelId="{0FB6D902-C3EE-451A-9C2E-0338A487C4C3}" type="presOf" srcId="{D85F507F-3B4F-46D0-B888-E7977F9B6EFC}" destId="{4419B488-6C81-47E5-918C-E623D86FE17C}" srcOrd="0" destOrd="0" presId="urn:microsoft.com/office/officeart/2005/8/layout/gear1"/>
    <dgm:cxn modelId="{DD4ABE03-D36B-4153-BFF4-0A0924BE7E9E}" type="presOf" srcId="{0E9ABD54-93D0-484A-893A-BA796AC21678}" destId="{43AF99F4-011F-48B9-BB8A-5B265BA229E7}" srcOrd="0" destOrd="0" presId="urn:microsoft.com/office/officeart/2005/8/layout/gear1"/>
    <dgm:cxn modelId="{8D7B5D3E-5AF2-43C4-AE45-793266AE7AFC}" type="presOf" srcId="{2C5DCEE0-B9C2-450C-8A6E-8D9836C77165}" destId="{4BDFD3CD-77FD-4F38-9DB1-50C881585AE9}" srcOrd="0" destOrd="0" presId="urn:microsoft.com/office/officeart/2005/8/layout/gear1"/>
    <dgm:cxn modelId="{8D82185D-352B-4BBF-B7DA-9CF14831A9D3}" srcId="{2C5DCEE0-B9C2-450C-8A6E-8D9836C77165}" destId="{D85F507F-3B4F-46D0-B888-E7977F9B6EFC}" srcOrd="2" destOrd="0" parTransId="{C479A7A2-BCF7-4A66-A2F9-FB7290E43E97}" sibTransId="{7C5DA9CB-4B58-4785-855C-87AC1021BECE}"/>
    <dgm:cxn modelId="{52DF6644-6B82-4DC9-A76A-E07D823BDBE3}" srcId="{2C5DCEE0-B9C2-450C-8A6E-8D9836C77165}" destId="{15CBDB15-0F5D-488A-AF2E-1B7D0BB87330}" srcOrd="0" destOrd="0" parTransId="{53839DB1-5D5C-40A4-A613-1578B7D5EB47}" sibTransId="{EDA2F4CF-A01A-4E5C-8575-A7E0736D9B8C}"/>
    <dgm:cxn modelId="{B056E06E-2883-4E91-97FE-F3233C4BA6DF}" type="presOf" srcId="{D85F507F-3B4F-46D0-B888-E7977F9B6EFC}" destId="{3430A680-6CAD-4BC4-B711-8B24EB4D1794}" srcOrd="1" destOrd="0" presId="urn:microsoft.com/office/officeart/2005/8/layout/gear1"/>
    <dgm:cxn modelId="{6741C950-8C5C-4840-97E5-B20991AF97F8}" type="presOf" srcId="{15CBDB15-0F5D-488A-AF2E-1B7D0BB87330}" destId="{EA174151-C527-4B0D-B59F-3491F10F36ED}" srcOrd="1" destOrd="0" presId="urn:microsoft.com/office/officeart/2005/8/layout/gear1"/>
    <dgm:cxn modelId="{BBCF5252-597A-4513-BE90-B9F98F1EBBFE}" type="presOf" srcId="{0E9ABD54-93D0-484A-893A-BA796AC21678}" destId="{94B53D43-7DB4-4F0C-9638-7134DD2904C2}" srcOrd="2" destOrd="0" presId="urn:microsoft.com/office/officeart/2005/8/layout/gear1"/>
    <dgm:cxn modelId="{35512489-4D66-49CE-B1AD-72184725A436}" srcId="{2C5DCEE0-B9C2-450C-8A6E-8D9836C77165}" destId="{0E9ABD54-93D0-484A-893A-BA796AC21678}" srcOrd="1" destOrd="0" parTransId="{176D7F6F-C95C-417C-828A-8C25181D7AD8}" sibTransId="{DF1ACC3F-E40E-4E38-9822-15397E8A811B}"/>
    <dgm:cxn modelId="{330D4F8D-40BD-47A4-9C67-12CE565AC589}" type="presOf" srcId="{DF1ACC3F-E40E-4E38-9822-15397E8A811B}" destId="{A10EF8D2-75CE-4B79-95FD-6AB09BA40DE0}" srcOrd="0" destOrd="0" presId="urn:microsoft.com/office/officeart/2005/8/layout/gear1"/>
    <dgm:cxn modelId="{13B4EC9B-D182-4691-915E-C2DEB00C5AA1}" type="presOf" srcId="{15CBDB15-0F5D-488A-AF2E-1B7D0BB87330}" destId="{C30C7957-2D72-49FD-8AF5-FB7C4AEF1DB8}" srcOrd="2" destOrd="0" presId="urn:microsoft.com/office/officeart/2005/8/layout/gear1"/>
    <dgm:cxn modelId="{B07CF6B0-0585-473C-9E71-388B233C45DD}" type="presOf" srcId="{7C5DA9CB-4B58-4785-855C-87AC1021BECE}" destId="{934392C9-169B-4000-A9D1-3FDA4928404E}" srcOrd="0" destOrd="0" presId="urn:microsoft.com/office/officeart/2005/8/layout/gear1"/>
    <dgm:cxn modelId="{9BCAC4B2-F754-4F2E-A7F9-F32B4F072C5C}" type="presOf" srcId="{D85F507F-3B4F-46D0-B888-E7977F9B6EFC}" destId="{A2B5CDE5-529F-4332-8B86-C0607084759B}" srcOrd="3" destOrd="0" presId="urn:microsoft.com/office/officeart/2005/8/layout/gear1"/>
    <dgm:cxn modelId="{BD329BB4-3D76-425E-A327-7A30C36D0145}" type="presOf" srcId="{15CBDB15-0F5D-488A-AF2E-1B7D0BB87330}" destId="{4C9D74AA-1C90-4989-9E5E-9BE501381A1B}" srcOrd="0" destOrd="0" presId="urn:microsoft.com/office/officeart/2005/8/layout/gear1"/>
    <dgm:cxn modelId="{A8F68EBA-030B-4BAB-AE01-4DAD4636FF65}" type="presOf" srcId="{0E9ABD54-93D0-484A-893A-BA796AC21678}" destId="{268115F5-AC09-470A-88E6-9661CE0B19C8}" srcOrd="1" destOrd="0" presId="urn:microsoft.com/office/officeart/2005/8/layout/gear1"/>
    <dgm:cxn modelId="{5F9172CC-4B12-4896-81B1-22F06A44EA63}" type="presOf" srcId="{EDA2F4CF-A01A-4E5C-8575-A7E0736D9B8C}" destId="{FBD7A3FB-3714-4C94-A3C5-A17E103AD3F3}" srcOrd="0" destOrd="0" presId="urn:microsoft.com/office/officeart/2005/8/layout/gear1"/>
    <dgm:cxn modelId="{A4ABD5F2-4405-4ACC-9AC4-67EBB7A55483}" type="presOf" srcId="{D85F507F-3B4F-46D0-B888-E7977F9B6EFC}" destId="{5F195E59-FEC2-4EE5-8F52-C7DEB3DB2825}" srcOrd="2" destOrd="0" presId="urn:microsoft.com/office/officeart/2005/8/layout/gear1"/>
    <dgm:cxn modelId="{D8E96AEB-3146-4401-BEB7-DBB1409B92B3}" type="presParOf" srcId="{4BDFD3CD-77FD-4F38-9DB1-50C881585AE9}" destId="{4C9D74AA-1C90-4989-9E5E-9BE501381A1B}" srcOrd="0" destOrd="0" presId="urn:microsoft.com/office/officeart/2005/8/layout/gear1"/>
    <dgm:cxn modelId="{95FA057D-F99F-4D29-AD73-9D1A5ED1BAB4}" type="presParOf" srcId="{4BDFD3CD-77FD-4F38-9DB1-50C881585AE9}" destId="{EA174151-C527-4B0D-B59F-3491F10F36ED}" srcOrd="1" destOrd="0" presId="urn:microsoft.com/office/officeart/2005/8/layout/gear1"/>
    <dgm:cxn modelId="{54953A8C-A0BC-48A6-AA9E-FF6400D8CC7D}" type="presParOf" srcId="{4BDFD3CD-77FD-4F38-9DB1-50C881585AE9}" destId="{C30C7957-2D72-49FD-8AF5-FB7C4AEF1DB8}" srcOrd="2" destOrd="0" presId="urn:microsoft.com/office/officeart/2005/8/layout/gear1"/>
    <dgm:cxn modelId="{7A79A7F4-5411-4EFD-A71C-D15CA950FFF1}" type="presParOf" srcId="{4BDFD3CD-77FD-4F38-9DB1-50C881585AE9}" destId="{43AF99F4-011F-48B9-BB8A-5B265BA229E7}" srcOrd="3" destOrd="0" presId="urn:microsoft.com/office/officeart/2005/8/layout/gear1"/>
    <dgm:cxn modelId="{DDBF1ED8-F5EB-4BAB-8625-828AEF4C4992}" type="presParOf" srcId="{4BDFD3CD-77FD-4F38-9DB1-50C881585AE9}" destId="{268115F5-AC09-470A-88E6-9661CE0B19C8}" srcOrd="4" destOrd="0" presId="urn:microsoft.com/office/officeart/2005/8/layout/gear1"/>
    <dgm:cxn modelId="{DDF1D8E6-1CD5-4226-ABE1-C537983084BB}" type="presParOf" srcId="{4BDFD3CD-77FD-4F38-9DB1-50C881585AE9}" destId="{94B53D43-7DB4-4F0C-9638-7134DD2904C2}" srcOrd="5" destOrd="0" presId="urn:microsoft.com/office/officeart/2005/8/layout/gear1"/>
    <dgm:cxn modelId="{87C47B95-C833-4349-A7D8-F07135D002C7}" type="presParOf" srcId="{4BDFD3CD-77FD-4F38-9DB1-50C881585AE9}" destId="{4419B488-6C81-47E5-918C-E623D86FE17C}" srcOrd="6" destOrd="0" presId="urn:microsoft.com/office/officeart/2005/8/layout/gear1"/>
    <dgm:cxn modelId="{E3E94EE3-063C-4ED8-A64D-4CC0583BCD6B}" type="presParOf" srcId="{4BDFD3CD-77FD-4F38-9DB1-50C881585AE9}" destId="{3430A680-6CAD-4BC4-B711-8B24EB4D1794}" srcOrd="7" destOrd="0" presId="urn:microsoft.com/office/officeart/2005/8/layout/gear1"/>
    <dgm:cxn modelId="{D243354B-992D-4A26-AF7A-DF57DC293C6C}" type="presParOf" srcId="{4BDFD3CD-77FD-4F38-9DB1-50C881585AE9}" destId="{5F195E59-FEC2-4EE5-8F52-C7DEB3DB2825}" srcOrd="8" destOrd="0" presId="urn:microsoft.com/office/officeart/2005/8/layout/gear1"/>
    <dgm:cxn modelId="{C73FE934-AF98-4B7C-8249-D10E885A8A55}" type="presParOf" srcId="{4BDFD3CD-77FD-4F38-9DB1-50C881585AE9}" destId="{A2B5CDE5-529F-4332-8B86-C0607084759B}" srcOrd="9" destOrd="0" presId="urn:microsoft.com/office/officeart/2005/8/layout/gear1"/>
    <dgm:cxn modelId="{7FFCB119-D51F-4F06-A906-CE0F5CF80322}" type="presParOf" srcId="{4BDFD3CD-77FD-4F38-9DB1-50C881585AE9}" destId="{FBD7A3FB-3714-4C94-A3C5-A17E103AD3F3}" srcOrd="10" destOrd="0" presId="urn:microsoft.com/office/officeart/2005/8/layout/gear1"/>
    <dgm:cxn modelId="{0E284EF0-FE16-4482-8001-6BE62365707E}" type="presParOf" srcId="{4BDFD3CD-77FD-4F38-9DB1-50C881585AE9}" destId="{A10EF8D2-75CE-4B79-95FD-6AB09BA40DE0}" srcOrd="11" destOrd="0" presId="urn:microsoft.com/office/officeart/2005/8/layout/gear1"/>
    <dgm:cxn modelId="{317B7831-F71D-441C-8B98-BDCC87B6C1E0}" type="presParOf" srcId="{4BDFD3CD-77FD-4F38-9DB1-50C881585AE9}" destId="{934392C9-169B-4000-A9D1-3FDA4928404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707E8-01A8-4C69-AB70-DD0BC91C016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79354C-0F78-4AC4-94A7-16AC7565864F}">
      <dgm:prSet phldrT="[Text]"/>
      <dgm:spPr/>
      <dgm:t>
        <a:bodyPr/>
        <a:lstStyle/>
        <a:p>
          <a:r>
            <a:rPr lang="en-IN" dirty="0">
              <a:solidFill>
                <a:schemeClr val="accent1">
                  <a:lumMod val="75000"/>
                </a:schemeClr>
              </a:solidFill>
            </a:rPr>
            <a:t>Ansible Community</a:t>
          </a:r>
        </a:p>
      </dgm:t>
    </dgm:pt>
    <dgm:pt modelId="{220A9A99-1024-4ECA-BDC2-2E561B8C0496}" type="parTrans" cxnId="{847A78D8-7D9F-4EB2-B6C9-C4F6D4FD62EA}">
      <dgm:prSet/>
      <dgm:spPr/>
      <dgm:t>
        <a:bodyPr/>
        <a:lstStyle/>
        <a:p>
          <a:endParaRPr lang="en-IN"/>
        </a:p>
      </dgm:t>
    </dgm:pt>
    <dgm:pt modelId="{29E70235-C1A8-47A7-AFDC-A6D941C22361}" type="sibTrans" cxnId="{847A78D8-7D9F-4EB2-B6C9-C4F6D4FD62EA}">
      <dgm:prSet/>
      <dgm:spPr/>
      <dgm:t>
        <a:bodyPr/>
        <a:lstStyle/>
        <a:p>
          <a:endParaRPr lang="en-IN"/>
        </a:p>
      </dgm:t>
    </dgm:pt>
    <dgm:pt modelId="{3918C2B8-2516-4A0D-A320-69699E9E2446}">
      <dgm:prSet phldrT="[Text]"/>
      <dgm:spPr/>
      <dgm:t>
        <a:bodyPr/>
        <a:lstStyle/>
        <a:p>
          <a:r>
            <a:rPr lang="en-IN" b="1" i="0" u="none" dirty="0"/>
            <a:t>VIA MAILING LIST</a:t>
          </a:r>
          <a:endParaRPr lang="en-IN" dirty="0"/>
        </a:p>
      </dgm:t>
    </dgm:pt>
    <dgm:pt modelId="{525BEE35-A82B-4B84-BE13-E760E642D7B7}" type="parTrans" cxnId="{DC19E470-237F-49E7-82F9-207447C56C76}">
      <dgm:prSet/>
      <dgm:spPr/>
      <dgm:t>
        <a:bodyPr/>
        <a:lstStyle/>
        <a:p>
          <a:endParaRPr lang="en-IN"/>
        </a:p>
      </dgm:t>
    </dgm:pt>
    <dgm:pt modelId="{1DF3AB23-5283-4BF9-A20D-53B1F016D2DE}" type="sibTrans" cxnId="{DC19E470-237F-49E7-82F9-207447C56C76}">
      <dgm:prSet/>
      <dgm:spPr/>
      <dgm:t>
        <a:bodyPr/>
        <a:lstStyle/>
        <a:p>
          <a:endParaRPr lang="en-IN"/>
        </a:p>
      </dgm:t>
    </dgm:pt>
    <dgm:pt modelId="{6E22B051-5F3F-460C-A2C9-D443747F58C9}">
      <dgm:prSet phldrT="[Text]"/>
      <dgm:spPr/>
      <dgm:t>
        <a:bodyPr/>
        <a:lstStyle/>
        <a:p>
          <a:endParaRPr lang="en-IN" b="1" i="0" u="none" dirty="0"/>
        </a:p>
        <a:p>
          <a:r>
            <a:rPr lang="en-IN" b="1" i="0" u="none" dirty="0"/>
            <a:t>ATTEND ANSIBLE EVENTS </a:t>
          </a:r>
          <a:endParaRPr lang="en-IN" b="0" dirty="0"/>
        </a:p>
        <a:p>
          <a:endParaRPr lang="en-IN" dirty="0"/>
        </a:p>
      </dgm:t>
    </dgm:pt>
    <dgm:pt modelId="{6FB52162-8F9F-45E2-B67A-079884BA97AC}" type="parTrans" cxnId="{11F12E55-832E-47E6-A5C1-358D6A67D429}">
      <dgm:prSet/>
      <dgm:spPr/>
      <dgm:t>
        <a:bodyPr/>
        <a:lstStyle/>
        <a:p>
          <a:endParaRPr lang="en-IN"/>
        </a:p>
      </dgm:t>
    </dgm:pt>
    <dgm:pt modelId="{15229C3F-4E5F-43E3-9465-6C768D2D3555}" type="sibTrans" cxnId="{11F12E55-832E-47E6-A5C1-358D6A67D429}">
      <dgm:prSet/>
      <dgm:spPr/>
      <dgm:t>
        <a:bodyPr/>
        <a:lstStyle/>
        <a:p>
          <a:endParaRPr lang="en-IN"/>
        </a:p>
      </dgm:t>
    </dgm:pt>
    <dgm:pt modelId="{57894C9A-071D-4DD7-BF8B-800C06CEF6C1}">
      <dgm:prSet phldrT="[Text]"/>
      <dgm:spPr/>
      <dgm:t>
        <a:bodyPr/>
        <a:lstStyle/>
        <a:p>
          <a:r>
            <a:rPr lang="en-US" b="1" i="0" u="none" dirty="0"/>
            <a:t>CONTRIBUTE TO THE ANSIBLE PROJECT</a:t>
          </a:r>
          <a:endParaRPr lang="en-IN" dirty="0"/>
        </a:p>
      </dgm:t>
    </dgm:pt>
    <dgm:pt modelId="{1C250FE6-50EA-40FF-80DD-A328151D8AFE}" type="parTrans" cxnId="{FADAE012-3B32-48B1-B9F1-506FCF704E47}">
      <dgm:prSet/>
      <dgm:spPr/>
      <dgm:t>
        <a:bodyPr/>
        <a:lstStyle/>
        <a:p>
          <a:endParaRPr lang="en-IN"/>
        </a:p>
      </dgm:t>
    </dgm:pt>
    <dgm:pt modelId="{8A6085B1-9B2E-4F61-90A6-8BC88C705923}" type="sibTrans" cxnId="{FADAE012-3B32-48B1-B9F1-506FCF704E47}">
      <dgm:prSet/>
      <dgm:spPr/>
      <dgm:t>
        <a:bodyPr/>
        <a:lstStyle/>
        <a:p>
          <a:endParaRPr lang="en-IN"/>
        </a:p>
      </dgm:t>
    </dgm:pt>
    <dgm:pt modelId="{835CEB70-411B-442D-8D2E-D1776FB56AA8}">
      <dgm:prSet phldrT="[Text]"/>
      <dgm:spPr/>
      <dgm:t>
        <a:bodyPr/>
        <a:lstStyle/>
        <a:p>
          <a:r>
            <a:rPr lang="en-IN" dirty="0"/>
            <a:t>VIA SOCIAL MEDIA PLATFORM</a:t>
          </a:r>
        </a:p>
      </dgm:t>
    </dgm:pt>
    <dgm:pt modelId="{2110B802-5C20-476F-95DB-786527793293}" type="sibTrans" cxnId="{F626607C-19EC-48A2-82A4-EBDA6850DEFE}">
      <dgm:prSet/>
      <dgm:spPr/>
      <dgm:t>
        <a:bodyPr/>
        <a:lstStyle/>
        <a:p>
          <a:endParaRPr lang="en-IN"/>
        </a:p>
      </dgm:t>
    </dgm:pt>
    <dgm:pt modelId="{08314966-769E-4EED-9F79-6EE27DBDC826}" type="parTrans" cxnId="{F626607C-19EC-48A2-82A4-EBDA6850DEFE}">
      <dgm:prSet/>
      <dgm:spPr/>
      <dgm:t>
        <a:bodyPr/>
        <a:lstStyle/>
        <a:p>
          <a:endParaRPr lang="en-IN"/>
        </a:p>
      </dgm:t>
    </dgm:pt>
    <dgm:pt modelId="{D085D7EB-DF71-472E-8D9B-E9EFBB0088A5}" type="pres">
      <dgm:prSet presAssocID="{DB8707E8-01A8-4C69-AB70-DD0BC91C016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1D3397-C155-4215-AF67-6D33F7241A74}" type="pres">
      <dgm:prSet presAssocID="{DB8707E8-01A8-4C69-AB70-DD0BC91C0161}" presName="matrix" presStyleCnt="0"/>
      <dgm:spPr/>
    </dgm:pt>
    <dgm:pt modelId="{071979C8-8C2F-41A3-8862-C3999FD88FC2}" type="pres">
      <dgm:prSet presAssocID="{DB8707E8-01A8-4C69-AB70-DD0BC91C0161}" presName="tile1" presStyleLbl="node1" presStyleIdx="0" presStyleCnt="4"/>
      <dgm:spPr/>
    </dgm:pt>
    <dgm:pt modelId="{00A12C2F-AD18-42D8-8A50-5605D263B8F5}" type="pres">
      <dgm:prSet presAssocID="{DB8707E8-01A8-4C69-AB70-DD0BC91C016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764948-43DB-4903-BC96-DDF613CF6D12}" type="pres">
      <dgm:prSet presAssocID="{DB8707E8-01A8-4C69-AB70-DD0BC91C0161}" presName="tile2" presStyleLbl="node1" presStyleIdx="1" presStyleCnt="4" custScaleX="100863" custScaleY="104572"/>
      <dgm:spPr/>
    </dgm:pt>
    <dgm:pt modelId="{7AD68277-5C1F-4F64-BE91-E1EEAAC70406}" type="pres">
      <dgm:prSet presAssocID="{DB8707E8-01A8-4C69-AB70-DD0BC91C016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365CF1-8D34-41D2-AAF6-185F0B91AB45}" type="pres">
      <dgm:prSet presAssocID="{DB8707E8-01A8-4C69-AB70-DD0BC91C0161}" presName="tile3" presStyleLbl="node1" presStyleIdx="2" presStyleCnt="4"/>
      <dgm:spPr/>
    </dgm:pt>
    <dgm:pt modelId="{680A785F-34B9-41F5-86B0-4413D5CAFA9C}" type="pres">
      <dgm:prSet presAssocID="{DB8707E8-01A8-4C69-AB70-DD0BC91C016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05C450-6FAB-4A96-98CE-DCDDC3C20D6C}" type="pres">
      <dgm:prSet presAssocID="{DB8707E8-01A8-4C69-AB70-DD0BC91C0161}" presName="tile4" presStyleLbl="node1" presStyleIdx="3" presStyleCnt="4"/>
      <dgm:spPr/>
    </dgm:pt>
    <dgm:pt modelId="{45F22778-FCBD-4CA8-9443-235503EFD019}" type="pres">
      <dgm:prSet presAssocID="{DB8707E8-01A8-4C69-AB70-DD0BC91C016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8E7BB62-3344-484E-A42D-58DA0F2ECEA8}" type="pres">
      <dgm:prSet presAssocID="{DB8707E8-01A8-4C69-AB70-DD0BC91C016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C26A005-B8BF-41BD-83DD-CC56E6AFA028}" type="presOf" srcId="{57894C9A-071D-4DD7-BF8B-800C06CEF6C1}" destId="{E7365CF1-8D34-41D2-AAF6-185F0B91AB45}" srcOrd="0" destOrd="0" presId="urn:microsoft.com/office/officeart/2005/8/layout/matrix1"/>
    <dgm:cxn modelId="{FADAE012-3B32-48B1-B9F1-506FCF704E47}" srcId="{E979354C-0F78-4AC4-94A7-16AC7565864F}" destId="{57894C9A-071D-4DD7-BF8B-800C06CEF6C1}" srcOrd="2" destOrd="0" parTransId="{1C250FE6-50EA-40FF-80DD-A328151D8AFE}" sibTransId="{8A6085B1-9B2E-4F61-90A6-8BC88C705923}"/>
    <dgm:cxn modelId="{124E872D-348D-4D91-B2CA-086FD595B15E}" type="presOf" srcId="{6E22B051-5F3F-460C-A2C9-D443747F58C9}" destId="{7AD68277-5C1F-4F64-BE91-E1EEAAC70406}" srcOrd="1" destOrd="0" presId="urn:microsoft.com/office/officeart/2005/8/layout/matrix1"/>
    <dgm:cxn modelId="{7BE9665E-4F64-4940-B57F-C5AC9F5C4296}" type="presOf" srcId="{3918C2B8-2516-4A0D-A320-69699E9E2446}" destId="{071979C8-8C2F-41A3-8862-C3999FD88FC2}" srcOrd="0" destOrd="0" presId="urn:microsoft.com/office/officeart/2005/8/layout/matrix1"/>
    <dgm:cxn modelId="{5CE3EA65-AA5E-45A1-A011-CC0DF6AF0EA2}" type="presOf" srcId="{DB8707E8-01A8-4C69-AB70-DD0BC91C0161}" destId="{D085D7EB-DF71-472E-8D9B-E9EFBB0088A5}" srcOrd="0" destOrd="0" presId="urn:microsoft.com/office/officeart/2005/8/layout/matrix1"/>
    <dgm:cxn modelId="{A0C4CC4B-B8B6-42B7-8BA0-1A5AAC3C6344}" type="presOf" srcId="{835CEB70-411B-442D-8D2E-D1776FB56AA8}" destId="{EC05C450-6FAB-4A96-98CE-DCDDC3C20D6C}" srcOrd="0" destOrd="0" presId="urn:microsoft.com/office/officeart/2005/8/layout/matrix1"/>
    <dgm:cxn modelId="{DC19E470-237F-49E7-82F9-207447C56C76}" srcId="{E979354C-0F78-4AC4-94A7-16AC7565864F}" destId="{3918C2B8-2516-4A0D-A320-69699E9E2446}" srcOrd="0" destOrd="0" parTransId="{525BEE35-A82B-4B84-BE13-E760E642D7B7}" sibTransId="{1DF3AB23-5283-4BF9-A20D-53B1F016D2DE}"/>
    <dgm:cxn modelId="{11F12E55-832E-47E6-A5C1-358D6A67D429}" srcId="{E979354C-0F78-4AC4-94A7-16AC7565864F}" destId="{6E22B051-5F3F-460C-A2C9-D443747F58C9}" srcOrd="1" destOrd="0" parTransId="{6FB52162-8F9F-45E2-B67A-079884BA97AC}" sibTransId="{15229C3F-4E5F-43E3-9465-6C768D2D3555}"/>
    <dgm:cxn modelId="{D20DE876-8EFD-45D1-8C1A-795292EF6F11}" type="presOf" srcId="{3918C2B8-2516-4A0D-A320-69699E9E2446}" destId="{00A12C2F-AD18-42D8-8A50-5605D263B8F5}" srcOrd="1" destOrd="0" presId="urn:microsoft.com/office/officeart/2005/8/layout/matrix1"/>
    <dgm:cxn modelId="{F626607C-19EC-48A2-82A4-EBDA6850DEFE}" srcId="{E979354C-0F78-4AC4-94A7-16AC7565864F}" destId="{835CEB70-411B-442D-8D2E-D1776FB56AA8}" srcOrd="3" destOrd="0" parTransId="{08314966-769E-4EED-9F79-6EE27DBDC826}" sibTransId="{2110B802-5C20-476F-95DB-786527793293}"/>
    <dgm:cxn modelId="{0641A57E-93C6-4421-88C5-76EEDC54D319}" type="presOf" srcId="{835CEB70-411B-442D-8D2E-D1776FB56AA8}" destId="{45F22778-FCBD-4CA8-9443-235503EFD019}" srcOrd="1" destOrd="0" presId="urn:microsoft.com/office/officeart/2005/8/layout/matrix1"/>
    <dgm:cxn modelId="{C63FD989-4FFE-400C-BB80-092D3676368A}" type="presOf" srcId="{6E22B051-5F3F-460C-A2C9-D443747F58C9}" destId="{C4764948-43DB-4903-BC96-DDF613CF6D12}" srcOrd="0" destOrd="0" presId="urn:microsoft.com/office/officeart/2005/8/layout/matrix1"/>
    <dgm:cxn modelId="{5FDE1A95-D265-416D-AB49-369612936BAF}" type="presOf" srcId="{E979354C-0F78-4AC4-94A7-16AC7565864F}" destId="{58E7BB62-3344-484E-A42D-58DA0F2ECEA8}" srcOrd="0" destOrd="0" presId="urn:microsoft.com/office/officeart/2005/8/layout/matrix1"/>
    <dgm:cxn modelId="{7AAA8CD6-6D56-4D09-9F4D-4FCEBF220283}" type="presOf" srcId="{57894C9A-071D-4DD7-BF8B-800C06CEF6C1}" destId="{680A785F-34B9-41F5-86B0-4413D5CAFA9C}" srcOrd="1" destOrd="0" presId="urn:microsoft.com/office/officeart/2005/8/layout/matrix1"/>
    <dgm:cxn modelId="{847A78D8-7D9F-4EB2-B6C9-C4F6D4FD62EA}" srcId="{DB8707E8-01A8-4C69-AB70-DD0BC91C0161}" destId="{E979354C-0F78-4AC4-94A7-16AC7565864F}" srcOrd="0" destOrd="0" parTransId="{220A9A99-1024-4ECA-BDC2-2E561B8C0496}" sibTransId="{29E70235-C1A8-47A7-AFDC-A6D941C22361}"/>
    <dgm:cxn modelId="{FBE45016-E190-4A76-96C0-5FE0FCEAB61C}" type="presParOf" srcId="{D085D7EB-DF71-472E-8D9B-E9EFBB0088A5}" destId="{231D3397-C155-4215-AF67-6D33F7241A74}" srcOrd="0" destOrd="0" presId="urn:microsoft.com/office/officeart/2005/8/layout/matrix1"/>
    <dgm:cxn modelId="{908B74E3-9F37-445B-8489-4ED2CAF6565D}" type="presParOf" srcId="{231D3397-C155-4215-AF67-6D33F7241A74}" destId="{071979C8-8C2F-41A3-8862-C3999FD88FC2}" srcOrd="0" destOrd="0" presId="urn:microsoft.com/office/officeart/2005/8/layout/matrix1"/>
    <dgm:cxn modelId="{682681EA-2D8A-4814-B2DA-57F5FD3D831F}" type="presParOf" srcId="{231D3397-C155-4215-AF67-6D33F7241A74}" destId="{00A12C2F-AD18-42D8-8A50-5605D263B8F5}" srcOrd="1" destOrd="0" presId="urn:microsoft.com/office/officeart/2005/8/layout/matrix1"/>
    <dgm:cxn modelId="{14D333EA-7D17-4FA5-BE21-340397ADB015}" type="presParOf" srcId="{231D3397-C155-4215-AF67-6D33F7241A74}" destId="{C4764948-43DB-4903-BC96-DDF613CF6D12}" srcOrd="2" destOrd="0" presId="urn:microsoft.com/office/officeart/2005/8/layout/matrix1"/>
    <dgm:cxn modelId="{09151F33-3BDE-4355-8D21-9F2699EEA34E}" type="presParOf" srcId="{231D3397-C155-4215-AF67-6D33F7241A74}" destId="{7AD68277-5C1F-4F64-BE91-E1EEAAC70406}" srcOrd="3" destOrd="0" presId="urn:microsoft.com/office/officeart/2005/8/layout/matrix1"/>
    <dgm:cxn modelId="{75834004-D2AF-4C6B-9B24-404EEF5C3CD3}" type="presParOf" srcId="{231D3397-C155-4215-AF67-6D33F7241A74}" destId="{E7365CF1-8D34-41D2-AAF6-185F0B91AB45}" srcOrd="4" destOrd="0" presId="urn:microsoft.com/office/officeart/2005/8/layout/matrix1"/>
    <dgm:cxn modelId="{01C226B5-205D-4B91-866C-ACB1167EE59F}" type="presParOf" srcId="{231D3397-C155-4215-AF67-6D33F7241A74}" destId="{680A785F-34B9-41F5-86B0-4413D5CAFA9C}" srcOrd="5" destOrd="0" presId="urn:microsoft.com/office/officeart/2005/8/layout/matrix1"/>
    <dgm:cxn modelId="{650166A5-1F0F-49D4-82F2-C4E1DDBD52F8}" type="presParOf" srcId="{231D3397-C155-4215-AF67-6D33F7241A74}" destId="{EC05C450-6FAB-4A96-98CE-DCDDC3C20D6C}" srcOrd="6" destOrd="0" presId="urn:microsoft.com/office/officeart/2005/8/layout/matrix1"/>
    <dgm:cxn modelId="{474F560C-3588-435F-9F39-7C4951AB5A73}" type="presParOf" srcId="{231D3397-C155-4215-AF67-6D33F7241A74}" destId="{45F22778-FCBD-4CA8-9443-235503EFD019}" srcOrd="7" destOrd="0" presId="urn:microsoft.com/office/officeart/2005/8/layout/matrix1"/>
    <dgm:cxn modelId="{ADAD3D11-184D-4933-BAD2-0AFE330DD263}" type="presParOf" srcId="{D085D7EB-DF71-472E-8D9B-E9EFBB0088A5}" destId="{58E7BB62-3344-484E-A42D-58DA0F2ECEA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74AA-1C90-4989-9E5E-9BE501381A1B}">
      <dsp:nvSpPr>
        <dsp:cNvPr id="0" name=""/>
        <dsp:cNvSpPr/>
      </dsp:nvSpPr>
      <dsp:spPr>
        <a:xfrm>
          <a:off x="4460588" y="1424043"/>
          <a:ext cx="1740498" cy="174049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chemeClr val="bg1"/>
              </a:solidFill>
              <a:effectLst/>
              <a:latin typeface="Söhne"/>
            </a:rPr>
            <a:t>Decentralized communication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4810506" y="1831746"/>
        <a:ext cx="1040662" cy="894652"/>
      </dsp:txXfrm>
    </dsp:sp>
    <dsp:sp modelId="{43AF99F4-011F-48B9-BB8A-5B265BA229E7}">
      <dsp:nvSpPr>
        <dsp:cNvPr id="0" name=""/>
        <dsp:cNvSpPr/>
      </dsp:nvSpPr>
      <dsp:spPr>
        <a:xfrm>
          <a:off x="3447934" y="1012653"/>
          <a:ext cx="1265816" cy="126581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b="0" i="0" kern="1200" dirty="0">
              <a:solidFill>
                <a:schemeClr val="bg1"/>
              </a:solidFill>
              <a:effectLst/>
              <a:latin typeface="Söhne"/>
            </a:rPr>
            <a:t>Cross-platform compatibility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3766607" y="1333252"/>
        <a:ext cx="628470" cy="624618"/>
      </dsp:txXfrm>
    </dsp:sp>
    <dsp:sp modelId="{4419B488-6C81-47E5-918C-E623D86FE17C}">
      <dsp:nvSpPr>
        <dsp:cNvPr id="0" name=""/>
        <dsp:cNvSpPr/>
      </dsp:nvSpPr>
      <dsp:spPr>
        <a:xfrm rot="20700000">
          <a:off x="4156921" y="139369"/>
          <a:ext cx="1240242" cy="124024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chemeClr val="bg1"/>
              </a:solidFill>
              <a:effectLst/>
              <a:latin typeface="Söhne"/>
            </a:rPr>
            <a:t>Open-source</a:t>
          </a:r>
          <a:endParaRPr lang="en-IN" sz="1600" kern="1200" dirty="0">
            <a:solidFill>
              <a:schemeClr val="bg1"/>
            </a:solidFill>
          </a:endParaRPr>
        </a:p>
      </dsp:txBody>
      <dsp:txXfrm rot="-20700000">
        <a:off x="4428942" y="411390"/>
        <a:ext cx="696199" cy="696199"/>
      </dsp:txXfrm>
    </dsp:sp>
    <dsp:sp modelId="{FBD7A3FB-3714-4C94-A3C5-A17E103AD3F3}">
      <dsp:nvSpPr>
        <dsp:cNvPr id="0" name=""/>
        <dsp:cNvSpPr/>
      </dsp:nvSpPr>
      <dsp:spPr>
        <a:xfrm>
          <a:off x="4315787" y="1167585"/>
          <a:ext cx="2227837" cy="2227837"/>
        </a:xfrm>
        <a:prstGeom prst="circularArrow">
          <a:avLst>
            <a:gd name="adj1" fmla="val 4687"/>
            <a:gd name="adj2" fmla="val 299029"/>
            <a:gd name="adj3" fmla="val 2485314"/>
            <a:gd name="adj4" fmla="val 15929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EF8D2-75CE-4B79-95FD-6AB09BA40DE0}">
      <dsp:nvSpPr>
        <dsp:cNvPr id="0" name=""/>
        <dsp:cNvSpPr/>
      </dsp:nvSpPr>
      <dsp:spPr>
        <a:xfrm>
          <a:off x="3223761" y="736995"/>
          <a:ext cx="1618663" cy="161866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92C9-169B-4000-A9D1-3FDA4928404E}">
      <dsp:nvSpPr>
        <dsp:cNvPr id="0" name=""/>
        <dsp:cNvSpPr/>
      </dsp:nvSpPr>
      <dsp:spPr>
        <a:xfrm>
          <a:off x="3870040" y="-127871"/>
          <a:ext cx="1745244" cy="17452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979C8-8C2F-41A3-8862-C3999FD88FC2}">
      <dsp:nvSpPr>
        <dsp:cNvPr id="0" name=""/>
        <dsp:cNvSpPr/>
      </dsp:nvSpPr>
      <dsp:spPr>
        <a:xfrm rot="16200000">
          <a:off x="1104348" y="-1094603"/>
          <a:ext cx="1568730" cy="379379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u="none" kern="1200" dirty="0"/>
            <a:t>VIA MAILING LIST</a:t>
          </a:r>
          <a:endParaRPr lang="en-IN" sz="1900" kern="1200" dirty="0"/>
        </a:p>
      </dsp:txBody>
      <dsp:txXfrm rot="5400000">
        <a:off x="-8185" y="17931"/>
        <a:ext cx="3793798" cy="1176547"/>
      </dsp:txXfrm>
    </dsp:sp>
    <dsp:sp modelId="{C4764948-43DB-4903-BC96-DDF613CF6D12}">
      <dsp:nvSpPr>
        <dsp:cNvPr id="0" name=""/>
        <dsp:cNvSpPr/>
      </dsp:nvSpPr>
      <dsp:spPr>
        <a:xfrm>
          <a:off x="3769242" y="-17930"/>
          <a:ext cx="3826538" cy="164045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b="1" i="0" u="none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u="none" kern="1200" dirty="0"/>
            <a:t>ATTEND ANSIBLE EVENTS </a:t>
          </a:r>
          <a:endParaRPr lang="en-IN" sz="1900" b="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3769242" y="-17930"/>
        <a:ext cx="3826538" cy="1230339"/>
      </dsp:txXfrm>
    </dsp:sp>
    <dsp:sp modelId="{E7365CF1-8D34-41D2-AAF6-185F0B91AB45}">
      <dsp:nvSpPr>
        <dsp:cNvPr id="0" name=""/>
        <dsp:cNvSpPr/>
      </dsp:nvSpPr>
      <dsp:spPr>
        <a:xfrm rot="10800000">
          <a:off x="-8185" y="1586660"/>
          <a:ext cx="3793798" cy="156873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kern="1200" dirty="0"/>
            <a:t>CONTRIBUTE TO THE ANSIBLE PROJECT</a:t>
          </a:r>
          <a:endParaRPr lang="en-IN" sz="1900" kern="1200" dirty="0"/>
        </a:p>
      </dsp:txBody>
      <dsp:txXfrm rot="10800000">
        <a:off x="-8185" y="1978843"/>
        <a:ext cx="3793798" cy="1176547"/>
      </dsp:txXfrm>
    </dsp:sp>
    <dsp:sp modelId="{EC05C450-6FAB-4A96-98CE-DCDDC3C20D6C}">
      <dsp:nvSpPr>
        <dsp:cNvPr id="0" name=""/>
        <dsp:cNvSpPr/>
      </dsp:nvSpPr>
      <dsp:spPr>
        <a:xfrm rot="5400000">
          <a:off x="4898146" y="474126"/>
          <a:ext cx="1568730" cy="379379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VIA SOCIAL MEDIA PLATFORM</a:t>
          </a:r>
        </a:p>
      </dsp:txBody>
      <dsp:txXfrm rot="-5400000">
        <a:off x="3785613" y="1978842"/>
        <a:ext cx="3793798" cy="1176547"/>
      </dsp:txXfrm>
    </dsp:sp>
    <dsp:sp modelId="{58E7BB62-3344-484E-A42D-58DA0F2ECEA8}">
      <dsp:nvSpPr>
        <dsp:cNvPr id="0" name=""/>
        <dsp:cNvSpPr/>
      </dsp:nvSpPr>
      <dsp:spPr>
        <a:xfrm>
          <a:off x="2655658" y="1176547"/>
          <a:ext cx="2276278" cy="78436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accent1">
                  <a:lumMod val="75000"/>
                </a:schemeClr>
              </a:solidFill>
            </a:rPr>
            <a:t>Ansible Community</a:t>
          </a:r>
        </a:p>
      </dsp:txBody>
      <dsp:txXfrm>
        <a:off x="2693948" y="1214837"/>
        <a:ext cx="2199698" cy="70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2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09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2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9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9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69F1-E58B-4E40-A515-3BC83209A3D4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453E0-9647-40A0-9517-C03085648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ible/community/issues/546" TargetMode="External"/><Relationship Id="rId2" Type="http://schemas.openxmlformats.org/officeDocument/2006/relationships/hyperlink" Target="https://github.com/ansible/community/wiki/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rix.org/clients/" TargetMode="External"/><Relationship Id="rId2" Type="http://schemas.openxmlformats.org/officeDocument/2006/relationships/hyperlink" Target="https://app.element.io/#/regi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.element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nsible.com/communi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A9D8-1E44-F4DB-099E-15C7E6F5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72125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ANSIBLE COMMUNITY MEETUP</a:t>
            </a:r>
            <a:br>
              <a:rPr lang="en-IN" b="1" dirty="0"/>
            </a:br>
            <a:r>
              <a:rPr lang="en-IN" b="1" dirty="0"/>
              <a:t>KOLKATA,8</a:t>
            </a:r>
            <a:r>
              <a:rPr lang="en-IN" b="1" baseline="30000" dirty="0"/>
              <a:t>TH</a:t>
            </a:r>
            <a:r>
              <a:rPr lang="en-IN" b="1" dirty="0"/>
              <a:t> APRIL,2023</a:t>
            </a:r>
            <a:br>
              <a:rPr lang="en-IN" b="1" dirty="0"/>
            </a:br>
            <a:br>
              <a:rPr lang="en-IN" b="1" dirty="0"/>
            </a:br>
            <a:br>
              <a:rPr lang="en-IN" sz="1600" b="1" dirty="0"/>
            </a:br>
            <a:br>
              <a:rPr lang="en-IN" sz="1600" b="1" dirty="0"/>
            </a:br>
            <a:r>
              <a:rPr lang="en-IN" sz="1600" b="1" dirty="0"/>
              <a:t> </a:t>
            </a:r>
            <a:r>
              <a:rPr lang="en-IN" sz="2000" b="1" dirty="0"/>
              <a:t>HOW TO JOIN ANSIBLE COMMUNITY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1600" b="1" i="1" dirty="0"/>
              <a:t>Sutapa Bhattacharjee                                                                         </a:t>
            </a:r>
            <a:r>
              <a:rPr lang="en-IN" sz="1600" b="1" i="1" dirty="0">
                <a:effectLst/>
                <a:latin typeface="Overpass 2"/>
              </a:rPr>
              <a:t>CC-BY-SA 4.0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1486816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Word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91B-041C-0444-D576-6D330FEA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Bullhorn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68B7-59FF-8C54-5237-A8CCF32F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730"/>
            <a:ext cx="9013513" cy="4760164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 Bullhorn is a weekly newsletter to keep you informed about ansible related  updates &amp; events.</a:t>
            </a:r>
            <a:br>
              <a:rPr lang="en-IN" sz="1800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Past editions: </a:t>
            </a:r>
            <a:r>
              <a:rPr lang="en-IN" dirty="0">
                <a:hlinkClick r:id="rId2"/>
              </a:rPr>
              <a:t>https://github.com/ansible/community/wiki/News</a:t>
            </a:r>
            <a:endParaRPr lang="en-IN" dirty="0"/>
          </a:p>
          <a:p>
            <a:r>
              <a:rPr lang="en-IN" dirty="0"/>
              <a:t>Subscribe here: </a:t>
            </a:r>
            <a:r>
              <a:rPr lang="en-IN" dirty="0">
                <a:hlinkClick r:id="rId3"/>
              </a:rPr>
              <a:t>https://github.com/ansible/community/issues/546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The Bullhorn - contribute content for developer newsletter · Issue #546 ·  ansible/community · GitHub">
            <a:extLst>
              <a:ext uri="{FF2B5EF4-FFF2-40B4-BE49-F238E27FC236}">
                <a16:creationId xmlns:a16="http://schemas.microsoft.com/office/drawing/2014/main" id="{E18F6152-E9D4-87F3-593C-17EC9402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91" y="2311352"/>
            <a:ext cx="6705885" cy="223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5303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5F29-450E-F959-6EBA-E8D4EA22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39" y="1111624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Thank you</a:t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A53EC-EC79-12BF-56C5-5FFDAC184901}"/>
              </a:ext>
            </a:extLst>
          </p:cNvPr>
          <p:cNvSpPr txBox="1"/>
          <p:nvPr/>
        </p:nvSpPr>
        <p:spPr>
          <a:xfrm>
            <a:off x="1389529" y="2884252"/>
            <a:ext cx="763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1">
                    <a:lumMod val="75000"/>
                  </a:schemeClr>
                </a:solidFill>
                <a:effectLst/>
                <a:latin typeface="Overpass 2"/>
              </a:rPr>
              <a:t> Sutapa Bhattacharjee                                                                 CC-BY-SA 4.0 </a:t>
            </a:r>
            <a:endParaRPr lang="en-I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5E5B7-5D27-1ADB-33C5-F81071577A9B}"/>
              </a:ext>
            </a:extLst>
          </p:cNvPr>
          <p:cNvSpPr/>
          <p:nvPr/>
        </p:nvSpPr>
        <p:spPr>
          <a:xfrm>
            <a:off x="2928478" y="4298619"/>
            <a:ext cx="4996322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5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in : https://www.linkedin.com/in/sutapa-bhattacharjee-104966111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650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299D-28AD-5CF7-8047-6E87C89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CA3CEC-ED3A-361E-3056-055CBBE1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13" y="2160588"/>
            <a:ext cx="5419811" cy="3881437"/>
          </a:xfrm>
        </p:spPr>
      </p:pic>
    </p:spTree>
    <p:extLst>
      <p:ext uri="{BB962C8B-B14F-4D97-AF65-F5344CB8AC3E}">
        <p14:creationId xmlns:p14="http://schemas.microsoft.com/office/powerpoint/2010/main" val="13971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2B42-8362-1B87-30E6-969A47FD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9A9C-B9AC-2C71-DB53-2DFB4D36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5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6EBF-AABA-0C4B-4A09-0E03A1BE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D780-0228-4086-85A9-40B2083D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0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7953-EE4E-1750-0B64-F96D4C9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5A89-0250-50CD-A637-020394F5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2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E282-81EC-983F-51F8-3E0BC704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8836-3E6C-1CF1-6F0B-61E01EF4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2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FF56-5328-0C8D-F994-C5992AFF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0291-E543-A71E-CA7C-B7546564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5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6C47-0DBC-7A5B-DE89-380B1BF2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8660-8E2E-73B2-51CC-19D0E900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0082-482F-EBB0-3E20-C5EDC6EE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987-ACEA-9F36-A9AA-727E83A1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E877-76D8-56BF-6606-6BDEBCB3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95567"/>
            <a:ext cx="7766936" cy="1460127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5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Ansible  By Red Hat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05065-7D6F-07A7-5FAA-786E24AC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49" y="1327336"/>
            <a:ext cx="9473716" cy="430193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latin typeface="Roboto" panose="020B0604020202020204" pitchFamily="2" charset="0"/>
              </a:rPr>
              <a:t>An open-source automation tool that simplifies IT configuration management, application deployment, and task automation.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F7A6-D425-FFC4-9755-83A7D054F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0" y="2152650"/>
            <a:ext cx="4762500" cy="4705350"/>
          </a:xfrm>
          <a:prstGeom prst="rect">
            <a:avLst/>
          </a:prstGeom>
        </p:spPr>
      </p:pic>
      <p:pic>
        <p:nvPicPr>
          <p:cNvPr id="11" name="Graphic 10" descr="Right pointing backhand index">
            <a:extLst>
              <a:ext uri="{FF2B5EF4-FFF2-40B4-BE49-F238E27FC236}">
                <a16:creationId xmlns:a16="http://schemas.microsoft.com/office/drawing/2014/main" id="{70D02B36-24D7-7DB6-0D7E-EDC787F6A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7516" y="5007306"/>
            <a:ext cx="947845" cy="947845"/>
          </a:xfrm>
          <a:prstGeom prst="rect">
            <a:avLst/>
          </a:prstGeom>
        </p:spPr>
      </p:pic>
      <p:pic>
        <p:nvPicPr>
          <p:cNvPr id="2052" name="Picture 4" descr="Using Ansible on RedHat / CentOS 7 – D-nix.nl">
            <a:extLst>
              <a:ext uri="{FF2B5EF4-FFF2-40B4-BE49-F238E27FC236}">
                <a16:creationId xmlns:a16="http://schemas.microsoft.com/office/drawing/2014/main" id="{92F12DB3-93A2-1B65-A0B4-2557F480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492" y="3550024"/>
            <a:ext cx="2956302" cy="24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979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0A23-CCC7-C06E-A906-437086D1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2702-8BB1-8FD0-9EF4-1EA0241E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3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5160-1560-8A0C-B33E-EACBB93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F5E2-B879-DB18-559E-CF5BA40C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2401-1B4D-5CA6-9609-B6A52CDD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0BFA-CA3B-F217-E722-A469BE4F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0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2E06-957C-493D-ECF1-543B093F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CCE8-FA2A-3FCF-7108-CE39D060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9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D9B5-A972-8470-BB2B-B77BEF2F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A21C-5172-76F4-02B5-3B25CAFD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2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6F37-4C7B-1672-ED31-65CA7655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E41C-762F-CEF9-CCCE-D8291271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0294-9B0C-98A5-DD22-95BCF60C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52EB-6AC2-0DBE-3414-AF5ED195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6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2FED-6794-E52C-1326-64D296CB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3F67-8586-D99B-7D4F-E60B9122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733A-2585-3001-E5BD-E0116A8E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3B34-35FF-9E20-2633-048C1D3F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3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FC0B-AB24-3F3F-7794-DCB651A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2CBD-6502-73A1-18EB-09CEA5A2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93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C885-BF1F-0F73-196D-04A45BBA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Ansible community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B4A8-4767-C37E-9FE9-33364AF1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60" y="1595719"/>
            <a:ext cx="3476708" cy="48499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The Ansible community is a global community of users, contributors, and developers who use and support the open-source automation platform, Ansible.</a:t>
            </a:r>
          </a:p>
          <a:p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The community is dedicated to sharing knowledge, best practices, and resources related to Ansible, as well as contributing to the development of the platform itself.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DE0B0-989D-B94A-F4B6-BBED3E21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49" y="2150287"/>
            <a:ext cx="5221953" cy="3956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0D4381-9946-1E4F-8B5A-62641E7D8A17}"/>
              </a:ext>
            </a:extLst>
          </p:cNvPr>
          <p:cNvSpPr/>
          <p:nvPr/>
        </p:nvSpPr>
        <p:spPr>
          <a:xfrm>
            <a:off x="5312906" y="6275251"/>
            <a:ext cx="2331087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Source: https://www.ansible.com/community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318CC-DD0B-7B77-1305-A48EF446A141}"/>
              </a:ext>
            </a:extLst>
          </p:cNvPr>
          <p:cNvSpPr/>
          <p:nvPr/>
        </p:nvSpPr>
        <p:spPr>
          <a:xfrm>
            <a:off x="4802306" y="1564656"/>
            <a:ext cx="39562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Worldwide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Meetups locations </a:t>
            </a:r>
          </a:p>
        </p:txBody>
      </p:sp>
    </p:spTree>
    <p:extLst>
      <p:ext uri="{BB962C8B-B14F-4D97-AF65-F5344CB8AC3E}">
        <p14:creationId xmlns:p14="http://schemas.microsoft.com/office/powerpoint/2010/main" val="10704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EBC-1C8B-83CA-2CB2-861AAB06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BD7C-A563-EC4D-B602-26F7B9AE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7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5B8-5B8B-A57D-B8B1-FE1A2B6D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D94-E271-58C8-4B9E-ADA39B13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7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325B-FF40-1890-C11B-9365D058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255A-4094-73AA-84B3-AD2E1798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8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FA0F-84DD-4B17-F273-DE6FBF0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30A2-ED49-AFD4-647C-FBB9E439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195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4F-2B2C-D620-1942-09C23960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99F3-860D-5BB4-8311-45D4C612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8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382-6B14-8338-6577-67624C86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1761-C08F-31E1-511A-C82074CD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40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F43B-866B-871B-C624-9862CE3A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E84-7162-202E-3EFA-C294EF3F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38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AFD8-E84F-BA7F-33D3-0310CE7B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4306-4E5D-57B1-A771-060C3A7E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8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558E-AAA9-2179-239A-3BE8B725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6D34-D6F9-22BE-29C3-AA0A1470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84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6C76-F060-3AA8-DBBA-92193116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CDA8-E46C-49EA-FDCC-444FF37E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E10-F8A5-7EC3-3852-BAF594C1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609600"/>
            <a:ext cx="8983195" cy="1004047"/>
          </a:xfrm>
        </p:spPr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WAYS TO JOIN ANSIBLE COMMUNITY</a:t>
            </a:r>
            <a:br>
              <a:rPr lang="en-US" sz="32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3200" b="0" dirty="0">
                <a:effectLst/>
              </a:rPr>
            </a:br>
            <a:br>
              <a:rPr lang="en-US" sz="3200" b="0" dirty="0">
                <a:effectLst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92D4-0703-A0AC-EC2D-561796AE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0919"/>
            <a:ext cx="9237631" cy="4957482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MATRIX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What Is Matrix?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Matrix is an open-source decentralized messaging and communication protocol that enables real-time communication over the internet. </a:t>
            </a:r>
            <a:endParaRPr lang="en-US" sz="1800" b="1" i="0" u="none" strike="noStrike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06459B8-7965-A013-79E8-A72482D70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01878"/>
              </p:ext>
            </p:extLst>
          </p:nvPr>
        </p:nvGraphicFramePr>
        <p:xfrm>
          <a:off x="525493" y="2841812"/>
          <a:ext cx="9237631" cy="316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4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16B4-C92D-D647-606D-1DC63FFD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FAF-89E6-983B-B96B-22AD6B57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05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6594-4552-FDE1-E9AC-30B71916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F0BD-388A-B5E8-D24A-8DD2DD9B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6125-15B9-768D-6807-969AEE7F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B55E-2455-CA39-C91B-D49955EB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80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04C6-0959-7589-68A7-DFF72053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C4C-5B5C-0E5B-58CE-812ECC9D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05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F0CE-341E-8931-F3CD-41093326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8A30-0267-B93B-DCAA-6816D58D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2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E399-10DB-0D8D-825C-AD2D9D7E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E565-B473-73DE-5511-5E803C4F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68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3D3D-8946-C43B-BFA0-D7643933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457E-2DFC-D1F9-F2F4-BB7EAAE9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1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873-BBD3-3F56-4DB1-7FBD7088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5306-BC34-AB5C-883A-CDBE92A7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2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3A14-7046-61F5-F1AC-129639B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4CE0-1C39-95FC-3D63-3B318BCA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57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9096-7C88-6897-5AC0-AA688F04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B1EB-AB48-7C22-D1C0-BD3FA4E1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3999-A065-BEF8-3A22-3F1C1F24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1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VIA MATRIX</a:t>
            </a:r>
            <a:br>
              <a:rPr lang="en-US" sz="5300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 </a:t>
            </a:r>
            <a:b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4AA3-5C2F-3E7C-6DD9-BA48A19E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705"/>
            <a:ext cx="8596668" cy="5307145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endParaRPr lang="en-US" sz="18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 interact with the Ansible community Via Matrix we need.. </a:t>
            </a:r>
          </a:p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 Matrix account (from </a:t>
            </a:r>
            <a:r>
              <a:rPr lang="en-US" sz="1800" b="1" i="0" u="none" strike="noStrike" dirty="0">
                <a:solidFill>
                  <a:srgbClr val="2980B9"/>
                </a:solidFill>
                <a:effectLst/>
                <a:latin typeface="Arial" panose="020B0604020202020204" pitchFamily="34" charset="0"/>
                <a:hlinkClick r:id="rId2"/>
              </a:rPr>
              <a:t>Matrix.org</a:t>
            </a: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ctr" rtl="0" fontAlgn="base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1" i="0" u="none" strike="noStrike" dirty="0">
                <a:solidFill>
                  <a:srgbClr val="2980B9"/>
                </a:solidFill>
                <a:effectLst/>
                <a:latin typeface="Arial" panose="020B0604020202020204" pitchFamily="34" charset="0"/>
                <a:hlinkClick r:id="rId3"/>
              </a:rPr>
              <a:t>Matrix client</a:t>
            </a: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(such as  </a:t>
            </a:r>
            <a:r>
              <a:rPr lang="en-US" sz="1800" b="1" i="0" u="none" strike="noStrike" dirty="0">
                <a:solidFill>
                  <a:srgbClr val="2980B9"/>
                </a:solidFill>
                <a:effectLst/>
                <a:latin typeface="Arial" panose="020B0604020202020204" pitchFamily="34" charset="0"/>
                <a:hlinkClick r:id="rId4"/>
              </a:rPr>
              <a:t>Element Webchat</a:t>
            </a: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).</a:t>
            </a:r>
            <a:endParaRPr lang="en-US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indent="0" algn="ctr" rtl="0">
              <a:spcBef>
                <a:spcPts val="0"/>
              </a:spcBef>
              <a:spcAft>
                <a:spcPts val="1800"/>
              </a:spcAft>
              <a:buNone/>
            </a:pP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7270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B8B7-A562-3B79-A3D7-E64CF2E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5538-A16F-E228-8ADE-B53AC3E8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84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D9E2-5760-ACA0-A3DC-3D193D9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6662-0FC7-3A9D-B41A-3944645CF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56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6F9B-FF56-CBF0-5525-E35DA74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4E76-1854-31EC-F3C6-69D4A979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857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2787-3775-45F4-0F10-531EB28B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B1E1-FB09-BB92-6AF0-50AD6056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65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FA45-4EF6-34E7-C8EE-978BF67D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D08F-5FA3-8D50-FE36-2593E0CE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31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F39A-6B5E-B09F-2DBD-9F8469DD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4264-028C-7AF2-3EB5-AF1BA6EF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5B52-5E83-358F-7A09-283A8CBB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br>
              <a:rPr lang="en-IN" sz="1600" b="0" i="0" u="sng" strike="noStrike" dirty="0">
                <a:solidFill>
                  <a:srgbClr val="99CA3C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IN" sz="1600" b="0" i="0" u="sng" strike="noStrike" dirty="0">
                <a:solidFill>
                  <a:srgbClr val="99CA3C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3600" b="0" i="0" u="sng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https://www.ansible.com/community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85D2-6808-4B53-4C5B-02C5BA4A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4" y="2160590"/>
            <a:ext cx="3797127" cy="320198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 this link over Real-time chat you will find Matrix rooms (social).You’ve to join over there.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5CA48E2-1A66-1150-8AF1-7805B491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3" y="2160590"/>
            <a:ext cx="4984522" cy="3298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6D534F63-F5F7-D9B1-66D9-7E96206482C1}"/>
              </a:ext>
            </a:extLst>
          </p:cNvPr>
          <p:cNvSpPr/>
          <p:nvPr/>
        </p:nvSpPr>
        <p:spPr>
          <a:xfrm>
            <a:off x="6229909" y="3588775"/>
            <a:ext cx="1991607" cy="15300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03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C1B0-1569-99A3-DD3D-2CBE4086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2" y="121023"/>
            <a:ext cx="8596668" cy="493059"/>
          </a:xfrm>
        </p:spPr>
        <p:txBody>
          <a:bodyPr>
            <a:normAutofit fontScale="90000"/>
          </a:bodyPr>
          <a:lstStyle/>
          <a:p>
            <a:r>
              <a:rPr lang="en-IN" dirty="0"/>
              <a:t>STEPS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56F8B8D-D0BE-257B-D403-CEED9282F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46" y="4293746"/>
            <a:ext cx="3405482" cy="207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6D7D0-9DC8-ECEE-1A2E-A3026F27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5179"/>
          <a:stretch/>
        </p:blipFill>
        <p:spPr>
          <a:xfrm>
            <a:off x="1192306" y="968188"/>
            <a:ext cx="3110753" cy="283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49C8C-7FB2-D71E-066B-4AF5F9CBC8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2" t="3811" r="3711"/>
          <a:stretch/>
        </p:blipFill>
        <p:spPr>
          <a:xfrm>
            <a:off x="5608135" y="968187"/>
            <a:ext cx="3222102" cy="2830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243BA8-2899-56D7-370F-E73B7CEA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0" y="4322196"/>
            <a:ext cx="3143559" cy="2073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90D337D-CC58-513F-78E0-8DF1EE8D61AB}"/>
              </a:ext>
            </a:extLst>
          </p:cNvPr>
          <p:cNvSpPr/>
          <p:nvPr/>
        </p:nvSpPr>
        <p:spPr>
          <a:xfrm>
            <a:off x="4505662" y="23646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B34B25-DC62-0EC1-795D-DDB383BF6EA2}"/>
              </a:ext>
            </a:extLst>
          </p:cNvPr>
          <p:cNvSpPr/>
          <p:nvPr/>
        </p:nvSpPr>
        <p:spPr>
          <a:xfrm rot="5400000">
            <a:off x="8656796" y="3428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D113A02-A579-623A-6C6E-8E47AE68A848}"/>
              </a:ext>
            </a:extLst>
          </p:cNvPr>
          <p:cNvSpPr/>
          <p:nvPr/>
        </p:nvSpPr>
        <p:spPr>
          <a:xfrm rot="10800000">
            <a:off x="4479049" y="48740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64089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5871-70DD-A2BF-99ED-FF044A9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4826"/>
          </a:xfrm>
        </p:spPr>
        <p:txBody>
          <a:bodyPr>
            <a:normAutofit fontScale="90000"/>
          </a:bodyPr>
          <a:lstStyle/>
          <a:p>
            <a:r>
              <a:rPr lang="en-IN" dirty="0"/>
              <a:t>WELCOME MESSAGE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CB857E-6FDE-ACE1-72CA-05C0873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6" y="1362276"/>
            <a:ext cx="3794760" cy="3169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ECB32-29EB-F105-A3AD-CE281771A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52" y="1362276"/>
            <a:ext cx="6414552" cy="4400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26079F60-B7F0-AE82-C685-75F6DA9DA62D}"/>
              </a:ext>
            </a:extLst>
          </p:cNvPr>
          <p:cNvSpPr/>
          <p:nvPr/>
        </p:nvSpPr>
        <p:spPr>
          <a:xfrm rot="5400000">
            <a:off x="2885858" y="4735950"/>
            <a:ext cx="1068353" cy="11564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796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53E3-1FA0-75C5-CF40-2EC54CE0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Other ways to join Ansible Community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EE17E-3ACD-6AB2-9DD9-F5F6D669A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8640"/>
              </p:ext>
            </p:extLst>
          </p:nvPr>
        </p:nvGraphicFramePr>
        <p:xfrm>
          <a:off x="1484686" y="2402542"/>
          <a:ext cx="7587596" cy="3137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4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3006</TotalTime>
  <Words>341</Words>
  <Application>Microsoft Office PowerPoint</Application>
  <PresentationFormat>Widescreen</PresentationFormat>
  <Paragraphs>54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Overpass 2</vt:lpstr>
      <vt:lpstr>Roboto</vt:lpstr>
      <vt:lpstr>Söhne</vt:lpstr>
      <vt:lpstr>Trebuchet MS</vt:lpstr>
      <vt:lpstr>Wingdings</vt:lpstr>
      <vt:lpstr>Wingdings 3</vt:lpstr>
      <vt:lpstr>Facet</vt:lpstr>
      <vt:lpstr>ANSIBLE COMMUNITY MEETUP KOLKATA,8TH APRIL,2023     HOW TO JOIN ANSIBLE COMMUNITY    Sutapa Bhattacharjee                                                                         CC-BY-SA 4.0</vt:lpstr>
      <vt:lpstr> Ansible  By Red Hat </vt:lpstr>
      <vt:lpstr>What is Ansible community ?</vt:lpstr>
      <vt:lpstr>WAYS TO JOIN ANSIBLE COMMUNITY   </vt:lpstr>
      <vt:lpstr>VIA MATRIX  .   </vt:lpstr>
      <vt:lpstr>WEBSITE  https://www.ansible.com/community  </vt:lpstr>
      <vt:lpstr>STEPS</vt:lpstr>
      <vt:lpstr>WELCOME MESSAGE</vt:lpstr>
      <vt:lpstr>Other ways to join Ansible Community</vt:lpstr>
      <vt:lpstr>       Bullhorn </vt:lpstr>
      <vt:lpstr>Thank you </vt:lpstr>
      <vt:lpstr>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Sutapa Bhattacharjee</dc:creator>
  <cp:lastModifiedBy>Sutapa Bhattacharjee</cp:lastModifiedBy>
  <cp:revision>37</cp:revision>
  <dcterms:created xsi:type="dcterms:W3CDTF">2023-03-24T06:55:47Z</dcterms:created>
  <dcterms:modified xsi:type="dcterms:W3CDTF">2023-04-08T08:14:50Z</dcterms:modified>
</cp:coreProperties>
</file>