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6" r:id="rId7"/>
    <p:sldId id="288" r:id="rId8"/>
    <p:sldId id="289" r:id="rId9"/>
    <p:sldId id="290" r:id="rId10"/>
    <p:sldId id="291"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00" d="100"/>
          <a:sy n="100" d="100"/>
        </p:scale>
        <p:origin x="14"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Overview</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A brief idea of the problem statement we’re dealing with and the proposed system. </a:t>
          </a: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Problem to Solve</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Elaborating further on our problem statement. </a:t>
          </a: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Project Objective</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a:t>The aim of our project. </a:t>
          </a: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F2B96C92-258E-4B42-A932-2C2B5EBA4B48}">
      <dgm:prSet/>
      <dgm:spPr/>
      <dgm:t>
        <a:bodyPr/>
        <a:lstStyle/>
        <a:p>
          <a:pPr>
            <a:defRPr b="1"/>
          </a:pPr>
          <a:r>
            <a:rPr lang="en-US" dirty="0"/>
            <a:t>Target Audience</a:t>
          </a:r>
        </a:p>
      </dgm:t>
    </dgm:pt>
    <dgm:pt modelId="{67D7CADC-CB5B-4D40-B7A0-CA51BDED590E}" type="parTrans" cxnId="{21254F31-E8B1-407D-BEC0-433B2A38B561}">
      <dgm:prSet/>
      <dgm:spPr/>
      <dgm:t>
        <a:bodyPr/>
        <a:lstStyle/>
        <a:p>
          <a:endParaRPr lang="en-IN"/>
        </a:p>
      </dgm:t>
    </dgm:pt>
    <dgm:pt modelId="{B6C68ADF-D2C6-4B65-9D64-A9D8A3EC3F2E}" type="sibTrans" cxnId="{21254F31-E8B1-407D-BEC0-433B2A38B561}">
      <dgm:prSet/>
      <dgm:spPr/>
      <dgm:t>
        <a:bodyPr/>
        <a:lstStyle/>
        <a:p>
          <a:endParaRPr lang="en-IN"/>
        </a:p>
      </dgm:t>
    </dgm:pt>
    <dgm:pt modelId="{09D3B3E9-6068-40CC-B10D-B7DE695E1957}">
      <dgm:prSet/>
      <dgm:spPr/>
      <dgm:t>
        <a:bodyPr/>
        <a:lstStyle/>
        <a:p>
          <a:pPr>
            <a:defRPr b="1"/>
          </a:pPr>
          <a:r>
            <a:rPr lang="en-US" dirty="0"/>
            <a:t>Proposed Solution</a:t>
          </a:r>
        </a:p>
      </dgm:t>
    </dgm:pt>
    <dgm:pt modelId="{63A981E8-76F4-4E59-8E31-2BDDF5B4D2F5}" type="parTrans" cxnId="{EF0703B6-C19F-4C98-B6AB-A944F196D832}">
      <dgm:prSet/>
      <dgm:spPr/>
      <dgm:t>
        <a:bodyPr/>
        <a:lstStyle/>
        <a:p>
          <a:endParaRPr lang="en-IN"/>
        </a:p>
      </dgm:t>
    </dgm:pt>
    <dgm:pt modelId="{F20672DF-74A5-49E7-A061-DE9F02B8AA77}" type="sibTrans" cxnId="{EF0703B6-C19F-4C98-B6AB-A944F196D832}">
      <dgm:prSet/>
      <dgm:spPr/>
      <dgm:t>
        <a:bodyPr/>
        <a:lstStyle/>
        <a:p>
          <a:endParaRPr lang="en-IN"/>
        </a:p>
      </dgm:t>
    </dgm:pt>
    <dgm:pt modelId="{00899A03-C577-43CE-A637-DF200568D159}">
      <dgm:prSet/>
      <dgm:spPr/>
      <dgm:t>
        <a:bodyPr/>
        <a:lstStyle/>
        <a:p>
          <a:pPr>
            <a:defRPr b="1"/>
          </a:pPr>
          <a:r>
            <a:rPr lang="en-US" dirty="0"/>
            <a:t>Deliverables</a:t>
          </a:r>
        </a:p>
      </dgm:t>
    </dgm:pt>
    <dgm:pt modelId="{B72CBE59-B8B5-4C50-B521-65E1FF6F98EE}" type="parTrans" cxnId="{538B8F01-025B-42D1-91EE-6ADBE277ABCF}">
      <dgm:prSet/>
      <dgm:spPr/>
      <dgm:t>
        <a:bodyPr/>
        <a:lstStyle/>
        <a:p>
          <a:endParaRPr lang="en-IN"/>
        </a:p>
      </dgm:t>
    </dgm:pt>
    <dgm:pt modelId="{F9E66C0D-855D-4AD6-8716-988183650390}" type="sibTrans" cxnId="{538B8F01-025B-42D1-91EE-6ADBE277ABCF}">
      <dgm:prSet/>
      <dgm:spPr/>
      <dgm:t>
        <a:bodyPr/>
        <a:lstStyle/>
        <a:p>
          <a:endParaRPr lang="en-IN"/>
        </a:p>
      </dgm:t>
    </dgm:pt>
    <dgm:pt modelId="{34A0D777-0B2D-449D-BCBF-0496434D4699}">
      <dgm:prSet/>
      <dgm:spPr/>
      <dgm:t>
        <a:bodyPr/>
        <a:lstStyle/>
        <a:p>
          <a:r>
            <a:rPr lang="en-US" dirty="0"/>
            <a:t>The main users of our product.</a:t>
          </a:r>
        </a:p>
      </dgm:t>
    </dgm:pt>
    <dgm:pt modelId="{9EC92F16-4894-4531-AD27-417413330CA8}" type="parTrans" cxnId="{8E151AB4-D903-4F9F-97F8-9A420F015BCC}">
      <dgm:prSet/>
      <dgm:spPr/>
      <dgm:t>
        <a:bodyPr/>
        <a:lstStyle/>
        <a:p>
          <a:endParaRPr lang="en-IN"/>
        </a:p>
      </dgm:t>
    </dgm:pt>
    <dgm:pt modelId="{82A07916-049F-4CB4-91A4-465E59DD1F1D}" type="sibTrans" cxnId="{8E151AB4-D903-4F9F-97F8-9A420F015BCC}">
      <dgm:prSet/>
      <dgm:spPr/>
      <dgm:t>
        <a:bodyPr/>
        <a:lstStyle/>
        <a:p>
          <a:endParaRPr lang="en-IN"/>
        </a:p>
      </dgm:t>
    </dgm:pt>
    <dgm:pt modelId="{117813A7-341D-41B9-A580-71456ACCF24D}">
      <dgm:prSet/>
      <dgm:spPr/>
      <dgm:t>
        <a:bodyPr/>
        <a:lstStyle/>
        <a:p>
          <a:r>
            <a:rPr lang="en-US" dirty="0"/>
            <a:t>A detailed idea of our project.</a:t>
          </a:r>
        </a:p>
      </dgm:t>
    </dgm:pt>
    <dgm:pt modelId="{BCE6D00B-22F6-40AC-8681-B9B4296536E3}" type="parTrans" cxnId="{3A5B6473-5880-4B24-A414-C4A90926C4B9}">
      <dgm:prSet/>
      <dgm:spPr/>
      <dgm:t>
        <a:bodyPr/>
        <a:lstStyle/>
        <a:p>
          <a:endParaRPr lang="en-IN"/>
        </a:p>
      </dgm:t>
    </dgm:pt>
    <dgm:pt modelId="{3050CBC5-CCAD-4C23-9117-4EAD17E6BD57}" type="sibTrans" cxnId="{3A5B6473-5880-4B24-A414-C4A90926C4B9}">
      <dgm:prSet/>
      <dgm:spPr/>
      <dgm:t>
        <a:bodyPr/>
        <a:lstStyle/>
        <a:p>
          <a:endParaRPr lang="en-IN"/>
        </a:p>
      </dgm:t>
    </dgm:pt>
    <dgm:pt modelId="{276712F1-2523-470F-9C67-798F77AA03FE}">
      <dgm:prSet/>
      <dgm:spPr/>
      <dgm:t>
        <a:bodyPr/>
        <a:lstStyle/>
        <a:p>
          <a:r>
            <a:rPr lang="en-US" dirty="0"/>
            <a:t>The main functionalities of our system.</a:t>
          </a:r>
        </a:p>
      </dgm:t>
    </dgm:pt>
    <dgm:pt modelId="{2F5FD075-144C-4B73-816D-5626C268B0D1}" type="parTrans" cxnId="{FF46817D-EBCD-4B64-8ADF-C5D65C5AFBC0}">
      <dgm:prSet/>
      <dgm:spPr/>
      <dgm:t>
        <a:bodyPr/>
        <a:lstStyle/>
        <a:p>
          <a:endParaRPr lang="en-IN"/>
        </a:p>
      </dgm:t>
    </dgm:pt>
    <dgm:pt modelId="{4F986136-2A7B-4EFD-86F7-64B05E9C176E}" type="sibTrans" cxnId="{FF46817D-EBCD-4B64-8ADF-C5D65C5AFBC0}">
      <dgm:prSet/>
      <dgm:spPr/>
      <dgm:t>
        <a:bodyPr/>
        <a:lstStyle/>
        <a:p>
          <a:endParaRPr lang="en-IN"/>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6"/>
      <dgm:spPr/>
    </dgm:pt>
    <dgm:pt modelId="{EA20BABE-DBEE-4C24-BE16-E45AAEA3EDCA}" type="pres">
      <dgm:prSet presAssocID="{BAE4A921-75C0-457E-B6C7-AF5D3F924778}" presName="Ellipse" presStyleLbl="fgAcc1" presStyleIdx="1" presStyleCnt="7"/>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12">
        <dgm:presLayoutVars>
          <dgm:bulletEnabled val="1"/>
        </dgm:presLayoutVars>
      </dgm:prSet>
      <dgm:spPr/>
    </dgm:pt>
    <dgm:pt modelId="{9A7C4BC5-8408-4A9F-95F6-2C530BD76C90}" type="pres">
      <dgm:prSet presAssocID="{BAE4A921-75C0-457E-B6C7-AF5D3F924778}" presName="L1TextContainer" presStyleLbl="revTx" presStyleIdx="1" presStyleCnt="12">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6"/>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6"/>
      <dgm:spPr>
        <a:solidFill>
          <a:schemeClr val="accent2">
            <a:hueOff val="3214"/>
            <a:satOff val="-3135"/>
            <a:lumOff val="-161"/>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6"/>
      <dgm:spPr/>
    </dgm:pt>
    <dgm:pt modelId="{2711D058-BAA7-47D4-A383-AC85BDB9C49A}" type="pres">
      <dgm:prSet presAssocID="{393C84A3-4571-4040-9493-0BA1AF30DA26}" presName="Ellipse" presStyleLbl="fgAcc1" presStyleIdx="2" presStyleCnt="7"/>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12">
        <dgm:presLayoutVars>
          <dgm:bulletEnabled val="1"/>
        </dgm:presLayoutVars>
      </dgm:prSet>
      <dgm:spPr/>
    </dgm:pt>
    <dgm:pt modelId="{D47FC92B-725F-4F7A-A74D-33B323102A1B}" type="pres">
      <dgm:prSet presAssocID="{393C84A3-4571-4040-9493-0BA1AF30DA26}" presName="L1TextContainer" presStyleLbl="revTx" presStyleIdx="3" presStyleCnt="12">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6"/>
      <dgm:spPr>
        <a:noFill/>
        <a:ln w="12700" cap="flat" cmpd="sng" algn="ctr">
          <a:solidFill>
            <a:schemeClr val="accent2">
              <a:hueOff val="3214"/>
              <a:satOff val="-3135"/>
              <a:lumOff val="-161"/>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6"/>
      <dgm:spPr>
        <a:solidFill>
          <a:schemeClr val="accent2">
            <a:hueOff val="6428"/>
            <a:satOff val="-6270"/>
            <a:lumOff val="-321"/>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6"/>
      <dgm:spPr/>
    </dgm:pt>
    <dgm:pt modelId="{54E9787F-D270-4F42-9D4D-33FB0CF6F31C}" type="pres">
      <dgm:prSet presAssocID="{7FA9AB4A-92C1-41E8-8158-DD2B25D9113B}" presName="Ellipse" presStyleLbl="fgAcc1" presStyleIdx="3" presStyleCnt="7"/>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12">
        <dgm:presLayoutVars>
          <dgm:bulletEnabled val="1"/>
        </dgm:presLayoutVars>
      </dgm:prSet>
      <dgm:spPr/>
    </dgm:pt>
    <dgm:pt modelId="{C964CC5F-AD31-46FE-B950-6FB1958FE6E6}" type="pres">
      <dgm:prSet presAssocID="{7FA9AB4A-92C1-41E8-8158-DD2B25D9113B}" presName="L1TextContainer" presStyleLbl="revTx" presStyleIdx="5" presStyleCnt="12">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6"/>
      <dgm:spPr>
        <a:noFill/>
        <a:ln w="12700" cap="flat" cmpd="sng" algn="ctr">
          <a:solidFill>
            <a:schemeClr val="accent2">
              <a:hueOff val="6428"/>
              <a:satOff val="-6270"/>
              <a:lumOff val="-321"/>
              <a:alphaOff val="0"/>
            </a:schemeClr>
          </a:solidFill>
          <a:prstDash val="dash"/>
        </a:ln>
        <a:effectLst/>
      </dgm:spPr>
    </dgm:pt>
    <dgm:pt modelId="{F29EE066-4B42-49B1-9BCF-2587B8F1C6E6}" type="pres">
      <dgm:prSet presAssocID="{7FA9AB4A-92C1-41E8-8158-DD2B25D9113B}" presName="EmptyPlaceHolder" presStyleCnt="0"/>
      <dgm:spPr/>
    </dgm:pt>
    <dgm:pt modelId="{6E97B6FF-31DA-4E26-AC28-5AEF30FA2649}" type="pres">
      <dgm:prSet presAssocID="{FB571C8D-8BC9-46B5-9DCF-FEB771A5C820}" presName="spaceBetweenRectangles" presStyleCnt="0"/>
      <dgm:spPr/>
    </dgm:pt>
    <dgm:pt modelId="{A5B8BF42-894E-47B1-90DB-9E90A6E936C7}" type="pres">
      <dgm:prSet presAssocID="{F2B96C92-258E-4B42-A932-2C2B5EBA4B48}" presName="composite" presStyleCnt="0"/>
      <dgm:spPr/>
    </dgm:pt>
    <dgm:pt modelId="{3AB28825-4D70-4DAD-B972-C0A2D3E819EA}" type="pres">
      <dgm:prSet presAssocID="{F2B96C92-258E-4B42-A932-2C2B5EBA4B48}" presName="ConnectorPoint" presStyleLbl="lnNode1" presStyleIdx="3" presStyleCnt="6"/>
      <dgm:spPr>
        <a:solidFill>
          <a:schemeClr val="accent2">
            <a:hueOff val="16070"/>
            <a:satOff val="-15676"/>
            <a:lumOff val="-803"/>
            <a:alphaOff val="0"/>
          </a:schemeClr>
        </a:solidFill>
        <a:ln w="6350" cap="flat" cmpd="sng" algn="ctr">
          <a:solidFill>
            <a:schemeClr val="lt1">
              <a:hueOff val="0"/>
              <a:satOff val="0"/>
              <a:lumOff val="0"/>
              <a:alphaOff val="0"/>
            </a:schemeClr>
          </a:solidFill>
          <a:prstDash val="solid"/>
        </a:ln>
        <a:effectLst/>
      </dgm:spPr>
    </dgm:pt>
    <dgm:pt modelId="{5AFD8F29-816F-4D93-A940-0C9B1F70803E}" type="pres">
      <dgm:prSet presAssocID="{F2B96C92-258E-4B42-A932-2C2B5EBA4B48}" presName="DropPinPlaceHolder" presStyleCnt="0"/>
      <dgm:spPr/>
    </dgm:pt>
    <dgm:pt modelId="{22D91106-D21A-4042-A31C-47F7F15DF5DD}" type="pres">
      <dgm:prSet presAssocID="{F2B96C92-258E-4B42-A932-2C2B5EBA4B48}" presName="DropPin" presStyleLbl="alignNode1" presStyleIdx="3" presStyleCnt="6"/>
      <dgm:spPr/>
    </dgm:pt>
    <dgm:pt modelId="{D26386AB-A5E3-4D5D-9716-488F1DB34737}" type="pres">
      <dgm:prSet presAssocID="{F2B96C92-258E-4B42-A932-2C2B5EBA4B48}" presName="Ellipse" presStyleLbl="fgAcc1" presStyleIdx="4" presStyleCnt="7"/>
      <dgm:spPr>
        <a:solidFill>
          <a:schemeClr val="lt1">
            <a:alpha val="90000"/>
            <a:hueOff val="0"/>
            <a:satOff val="0"/>
            <a:lumOff val="0"/>
            <a:alphaOff val="0"/>
          </a:schemeClr>
        </a:solidFill>
        <a:ln w="15875" cap="flat" cmpd="sng" algn="ctr">
          <a:noFill/>
          <a:prstDash val="solid"/>
        </a:ln>
        <a:effectLst/>
      </dgm:spPr>
    </dgm:pt>
    <dgm:pt modelId="{63DE88DD-CAD3-497A-B5CA-B447230C0BC8}" type="pres">
      <dgm:prSet presAssocID="{F2B96C92-258E-4B42-A932-2C2B5EBA4B48}" presName="L2TextContainer" presStyleLbl="revTx" presStyleIdx="6" presStyleCnt="12">
        <dgm:presLayoutVars>
          <dgm:bulletEnabled val="1"/>
        </dgm:presLayoutVars>
      </dgm:prSet>
      <dgm:spPr/>
    </dgm:pt>
    <dgm:pt modelId="{4EB1BA32-A385-4981-8450-A822E67C7CF2}" type="pres">
      <dgm:prSet presAssocID="{F2B96C92-258E-4B42-A932-2C2B5EBA4B48}" presName="L1TextContainer" presStyleLbl="revTx" presStyleIdx="7" presStyleCnt="12">
        <dgm:presLayoutVars>
          <dgm:chMax val="1"/>
          <dgm:chPref val="1"/>
          <dgm:bulletEnabled val="1"/>
        </dgm:presLayoutVars>
      </dgm:prSet>
      <dgm:spPr/>
    </dgm:pt>
    <dgm:pt modelId="{77183CD3-AC27-4B5A-9AAD-BD9620D8D060}" type="pres">
      <dgm:prSet presAssocID="{F2B96C92-258E-4B42-A932-2C2B5EBA4B48}" presName="ConnectLine" presStyleLbl="sibTrans1D1" presStyleIdx="3" presStyleCnt="6"/>
      <dgm:spPr>
        <a:noFill/>
        <a:ln w="12700" cap="flat" cmpd="sng" algn="ctr">
          <a:solidFill>
            <a:schemeClr val="accent2">
              <a:hueOff val="16070"/>
              <a:satOff val="-15676"/>
              <a:lumOff val="-803"/>
              <a:alphaOff val="0"/>
            </a:schemeClr>
          </a:solidFill>
          <a:prstDash val="dash"/>
        </a:ln>
        <a:effectLst/>
      </dgm:spPr>
    </dgm:pt>
    <dgm:pt modelId="{AEF9D9B5-AAA0-48AC-9876-E4D33AFD9AEE}" type="pres">
      <dgm:prSet presAssocID="{F2B96C92-258E-4B42-A932-2C2B5EBA4B48}" presName="EmptyPlaceHolder" presStyleCnt="0"/>
      <dgm:spPr/>
    </dgm:pt>
    <dgm:pt modelId="{9738D9C9-F4C7-471A-901F-4F508FEFCC0A}" type="pres">
      <dgm:prSet presAssocID="{B6C68ADF-D2C6-4B65-9D64-A9D8A3EC3F2E}" presName="spaceBetweenRectangles" presStyleCnt="0"/>
      <dgm:spPr/>
    </dgm:pt>
    <dgm:pt modelId="{964F763D-DB8D-452D-8720-905ABCB6E0B3}" type="pres">
      <dgm:prSet presAssocID="{09D3B3E9-6068-40CC-B10D-B7DE695E1957}" presName="composite" presStyleCnt="0"/>
      <dgm:spPr/>
    </dgm:pt>
    <dgm:pt modelId="{18371505-44CA-458A-BE28-6C2E1731DCEF}" type="pres">
      <dgm:prSet presAssocID="{09D3B3E9-6068-40CC-B10D-B7DE695E1957}" presName="ConnectorPoint" presStyleLbl="lnNode1" presStyleIdx="4" presStyleCnt="6"/>
      <dgm:spPr>
        <a:solidFill>
          <a:schemeClr val="accent2">
            <a:hueOff val="19284"/>
            <a:satOff val="-18811"/>
            <a:lumOff val="-963"/>
            <a:alphaOff val="0"/>
          </a:schemeClr>
        </a:solidFill>
        <a:ln w="6350" cap="flat" cmpd="sng" algn="ctr">
          <a:solidFill>
            <a:schemeClr val="lt1">
              <a:hueOff val="0"/>
              <a:satOff val="0"/>
              <a:lumOff val="0"/>
              <a:alphaOff val="0"/>
            </a:schemeClr>
          </a:solidFill>
          <a:prstDash val="solid"/>
        </a:ln>
        <a:effectLst/>
      </dgm:spPr>
    </dgm:pt>
    <dgm:pt modelId="{6143AFD7-973E-4CE7-BFC8-189846C83C7B}" type="pres">
      <dgm:prSet presAssocID="{09D3B3E9-6068-40CC-B10D-B7DE695E1957}" presName="DropPinPlaceHolder" presStyleCnt="0"/>
      <dgm:spPr/>
    </dgm:pt>
    <dgm:pt modelId="{24F0D36F-4483-4017-A683-AE3F07EB1BC8}" type="pres">
      <dgm:prSet presAssocID="{09D3B3E9-6068-40CC-B10D-B7DE695E1957}" presName="DropPin" presStyleLbl="alignNode1" presStyleIdx="4" presStyleCnt="6"/>
      <dgm:spPr/>
    </dgm:pt>
    <dgm:pt modelId="{25D496AC-95A6-4478-AD83-3D3DF6B289F6}" type="pres">
      <dgm:prSet presAssocID="{09D3B3E9-6068-40CC-B10D-B7DE695E1957}" presName="Ellipse" presStyleLbl="fgAcc1" presStyleIdx="5" presStyleCnt="7"/>
      <dgm:spPr>
        <a:solidFill>
          <a:schemeClr val="lt1">
            <a:alpha val="90000"/>
            <a:hueOff val="0"/>
            <a:satOff val="0"/>
            <a:lumOff val="0"/>
            <a:alphaOff val="0"/>
          </a:schemeClr>
        </a:solidFill>
        <a:ln w="15875" cap="flat" cmpd="sng" algn="ctr">
          <a:noFill/>
          <a:prstDash val="solid"/>
        </a:ln>
        <a:effectLst/>
      </dgm:spPr>
    </dgm:pt>
    <dgm:pt modelId="{3E7D149C-5947-4E67-947C-0F3011766A9A}" type="pres">
      <dgm:prSet presAssocID="{09D3B3E9-6068-40CC-B10D-B7DE695E1957}" presName="L2TextContainer" presStyleLbl="revTx" presStyleIdx="8" presStyleCnt="12">
        <dgm:presLayoutVars>
          <dgm:bulletEnabled val="1"/>
        </dgm:presLayoutVars>
      </dgm:prSet>
      <dgm:spPr/>
    </dgm:pt>
    <dgm:pt modelId="{D7D78EEF-721F-4EDA-B1D8-C0221A494123}" type="pres">
      <dgm:prSet presAssocID="{09D3B3E9-6068-40CC-B10D-B7DE695E1957}" presName="L1TextContainer" presStyleLbl="revTx" presStyleIdx="9" presStyleCnt="12">
        <dgm:presLayoutVars>
          <dgm:chMax val="1"/>
          <dgm:chPref val="1"/>
          <dgm:bulletEnabled val="1"/>
        </dgm:presLayoutVars>
      </dgm:prSet>
      <dgm:spPr/>
    </dgm:pt>
    <dgm:pt modelId="{4D5BA09C-69A5-4AE1-85D0-611D2C00353E}" type="pres">
      <dgm:prSet presAssocID="{09D3B3E9-6068-40CC-B10D-B7DE695E1957}" presName="ConnectLine" presStyleLbl="sibTrans1D1" presStyleIdx="4" presStyleCnt="6"/>
      <dgm:spPr>
        <a:noFill/>
        <a:ln w="12700" cap="flat" cmpd="sng" algn="ctr">
          <a:solidFill>
            <a:schemeClr val="accent2">
              <a:hueOff val="19284"/>
              <a:satOff val="-18811"/>
              <a:lumOff val="-963"/>
              <a:alphaOff val="0"/>
            </a:schemeClr>
          </a:solidFill>
          <a:prstDash val="dash"/>
        </a:ln>
        <a:effectLst/>
      </dgm:spPr>
    </dgm:pt>
    <dgm:pt modelId="{A8702D78-C3B8-4EDE-AE41-FBE9488A08D5}" type="pres">
      <dgm:prSet presAssocID="{09D3B3E9-6068-40CC-B10D-B7DE695E1957}" presName="EmptyPlaceHolder" presStyleCnt="0"/>
      <dgm:spPr/>
    </dgm:pt>
    <dgm:pt modelId="{FD8CA2B8-014C-4B80-A2D1-6F1A07F5D451}" type="pres">
      <dgm:prSet presAssocID="{F20672DF-74A5-49E7-A061-DE9F02B8AA77}" presName="spaceBetweenRectangles" presStyleCnt="0"/>
      <dgm:spPr/>
    </dgm:pt>
    <dgm:pt modelId="{C6F7DB7C-C1EA-47D9-ADAD-51F45B209235}" type="pres">
      <dgm:prSet presAssocID="{00899A03-C577-43CE-A637-DF200568D159}" presName="composite" presStyleCnt="0"/>
      <dgm:spPr/>
    </dgm:pt>
    <dgm:pt modelId="{D6397BDA-0FDB-4420-A762-570B45673B30}" type="pres">
      <dgm:prSet presAssocID="{00899A03-C577-43CE-A637-DF200568D159}" presName="ConnectorPoint" presStyleLbl="lnNode1" presStyleIdx="5" presStyleCnt="6"/>
      <dgm:spPr>
        <a:solidFill>
          <a:schemeClr val="accent2">
            <a:hueOff val="25711"/>
            <a:satOff val="-25081"/>
            <a:lumOff val="-1284"/>
            <a:alphaOff val="0"/>
          </a:schemeClr>
        </a:solidFill>
        <a:ln w="6350" cap="flat" cmpd="sng" algn="ctr">
          <a:solidFill>
            <a:schemeClr val="lt1">
              <a:hueOff val="0"/>
              <a:satOff val="0"/>
              <a:lumOff val="0"/>
              <a:alphaOff val="0"/>
            </a:schemeClr>
          </a:solidFill>
          <a:prstDash val="solid"/>
        </a:ln>
        <a:effectLst/>
      </dgm:spPr>
    </dgm:pt>
    <dgm:pt modelId="{BF3E7583-5E0D-487C-95FE-C2CF2DE85FEF}" type="pres">
      <dgm:prSet presAssocID="{00899A03-C577-43CE-A637-DF200568D159}" presName="DropPinPlaceHolder" presStyleCnt="0"/>
      <dgm:spPr/>
    </dgm:pt>
    <dgm:pt modelId="{05F64902-8E22-438A-97C5-AE7BF2EC3768}" type="pres">
      <dgm:prSet presAssocID="{00899A03-C577-43CE-A637-DF200568D159}" presName="DropPin" presStyleLbl="alignNode1" presStyleIdx="5" presStyleCnt="6"/>
      <dgm:spPr/>
    </dgm:pt>
    <dgm:pt modelId="{3DB9DE5D-1A4D-4515-B9B2-59B93F08B057}" type="pres">
      <dgm:prSet presAssocID="{00899A03-C577-43CE-A637-DF200568D159}" presName="Ellipse" presStyleLbl="fgAcc1" presStyleIdx="6" presStyleCnt="7"/>
      <dgm:spPr>
        <a:solidFill>
          <a:schemeClr val="lt1">
            <a:alpha val="90000"/>
            <a:hueOff val="0"/>
            <a:satOff val="0"/>
            <a:lumOff val="0"/>
            <a:alphaOff val="0"/>
          </a:schemeClr>
        </a:solidFill>
        <a:ln w="15875" cap="flat" cmpd="sng" algn="ctr">
          <a:noFill/>
          <a:prstDash val="solid"/>
        </a:ln>
        <a:effectLst/>
      </dgm:spPr>
    </dgm:pt>
    <dgm:pt modelId="{E25EDF37-16BA-43D3-AE8E-780F968B0D4F}" type="pres">
      <dgm:prSet presAssocID="{00899A03-C577-43CE-A637-DF200568D159}" presName="L2TextContainer" presStyleLbl="revTx" presStyleIdx="10" presStyleCnt="12">
        <dgm:presLayoutVars>
          <dgm:bulletEnabled val="1"/>
        </dgm:presLayoutVars>
      </dgm:prSet>
      <dgm:spPr/>
    </dgm:pt>
    <dgm:pt modelId="{C84F4F30-0B9F-4B03-8A55-9B445D2E8102}" type="pres">
      <dgm:prSet presAssocID="{00899A03-C577-43CE-A637-DF200568D159}" presName="L1TextContainer" presStyleLbl="revTx" presStyleIdx="11" presStyleCnt="12">
        <dgm:presLayoutVars>
          <dgm:chMax val="1"/>
          <dgm:chPref val="1"/>
          <dgm:bulletEnabled val="1"/>
        </dgm:presLayoutVars>
      </dgm:prSet>
      <dgm:spPr/>
    </dgm:pt>
    <dgm:pt modelId="{FC12EEDD-54AA-4DC7-8A5D-13E92F0DD722}" type="pres">
      <dgm:prSet presAssocID="{00899A03-C577-43CE-A637-DF200568D159}" presName="ConnectLine" presStyleLbl="sibTrans1D1" presStyleIdx="5" presStyleCnt="6"/>
      <dgm:spPr>
        <a:noFill/>
        <a:ln w="12700" cap="flat" cmpd="sng" algn="ctr">
          <a:solidFill>
            <a:schemeClr val="accent2">
              <a:hueOff val="25711"/>
              <a:satOff val="-25081"/>
              <a:lumOff val="-1284"/>
              <a:alphaOff val="0"/>
            </a:schemeClr>
          </a:solidFill>
          <a:prstDash val="dash"/>
        </a:ln>
        <a:effectLst/>
      </dgm:spPr>
    </dgm:pt>
    <dgm:pt modelId="{807EB3F3-F238-4B22-B82C-B64A0D9BA975}" type="pres">
      <dgm:prSet presAssocID="{00899A03-C577-43CE-A637-DF200568D159}" presName="EmptyPlaceHolder" presStyleCnt="0"/>
      <dgm:spPr/>
    </dgm:pt>
  </dgm:ptLst>
  <dgm:cxnLst>
    <dgm:cxn modelId="{538B8F01-025B-42D1-91EE-6ADBE277ABCF}" srcId="{95BE5B1F-8548-4FA5-8ECE-FF697B8BDC8B}" destId="{00899A03-C577-43CE-A637-DF200568D159}" srcOrd="5" destOrd="0" parTransId="{B72CBE59-B8B5-4C50-B521-65E1FF6F98EE}" sibTransId="{F9E66C0D-855D-4AD6-8716-988183650390}"/>
    <dgm:cxn modelId="{7E6DC41C-C406-4951-B0EE-F3DC3A148906}" type="presOf" srcId="{91598E38-7461-470A-91AA-325A90C2A6DA}" destId="{82BCA083-80C3-4058-9BD8-C46261DA9F8C}" srcOrd="0" destOrd="0" presId="urn:microsoft.com/office/officeart/2017/3/layout/DropPinTimeline"/>
    <dgm:cxn modelId="{21254F31-E8B1-407D-BEC0-433B2A38B561}" srcId="{95BE5B1F-8548-4FA5-8ECE-FF697B8BDC8B}" destId="{F2B96C92-258E-4B42-A932-2C2B5EBA4B48}" srcOrd="3" destOrd="0" parTransId="{67D7CADC-CB5B-4D40-B7A0-CA51BDED590E}" sibTransId="{B6C68ADF-D2C6-4B65-9D64-A9D8A3EC3F2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BAC71747-C6DE-4F01-85E6-7F828D00AF6D}" type="presOf" srcId="{00899A03-C577-43CE-A637-DF200568D159}" destId="{C84F4F30-0B9F-4B03-8A55-9B445D2E8102}"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4E05F64F-2A9B-4036-9086-194613DBC5D8}" type="presOf" srcId="{117813A7-341D-41B9-A580-71456ACCF24D}" destId="{3E7D149C-5947-4E67-947C-0F3011766A9A}" srcOrd="0" destOrd="0" presId="urn:microsoft.com/office/officeart/2017/3/layout/DropPinTimeline"/>
    <dgm:cxn modelId="{BED7FB71-4070-4FF7-8E72-8085B4F4DE42}" type="presOf" srcId="{276712F1-2523-470F-9C67-798F77AA03FE}" destId="{E25EDF37-16BA-43D3-AE8E-780F968B0D4F}" srcOrd="0" destOrd="0" presId="urn:microsoft.com/office/officeart/2017/3/layout/DropPinTimeline"/>
    <dgm:cxn modelId="{3A5B6473-5880-4B24-A414-C4A90926C4B9}" srcId="{09D3B3E9-6068-40CC-B10D-B7DE695E1957}" destId="{117813A7-341D-41B9-A580-71456ACCF24D}" srcOrd="0" destOrd="0" parTransId="{BCE6D00B-22F6-40AC-8681-B9B4296536E3}" sibTransId="{3050CBC5-CCAD-4C23-9117-4EAD17E6BD57}"/>
    <dgm:cxn modelId="{15C84875-DEB5-4AA7-9FE0-58B94B1E9A4C}" type="presOf" srcId="{95BE5B1F-8548-4FA5-8ECE-FF697B8BDC8B}" destId="{1D5E3AE0-BD99-479B-81A3-134CA1305B52}" srcOrd="0" destOrd="0" presId="urn:microsoft.com/office/officeart/2017/3/layout/DropPinTimeline"/>
    <dgm:cxn modelId="{FF46817D-EBCD-4B64-8ADF-C5D65C5AFBC0}" srcId="{00899A03-C577-43CE-A637-DF200568D159}" destId="{276712F1-2523-470F-9C67-798F77AA03FE}" srcOrd="0" destOrd="0" parTransId="{2F5FD075-144C-4B73-816D-5626C268B0D1}" sibTransId="{4F986136-2A7B-4EFD-86F7-64B05E9C176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8E151AB4-D903-4F9F-97F8-9A420F015BCC}" srcId="{F2B96C92-258E-4B42-A932-2C2B5EBA4B48}" destId="{34A0D777-0B2D-449D-BCBF-0496434D4699}" srcOrd="0" destOrd="0" parTransId="{9EC92F16-4894-4531-AD27-417413330CA8}" sibTransId="{82A07916-049F-4CB4-91A4-465E59DD1F1D}"/>
    <dgm:cxn modelId="{EF0703B6-C19F-4C98-B6AB-A944F196D832}" srcId="{95BE5B1F-8548-4FA5-8ECE-FF697B8BDC8B}" destId="{09D3B3E9-6068-40CC-B10D-B7DE695E1957}" srcOrd="4" destOrd="0" parTransId="{63A981E8-76F4-4E59-8E31-2BDDF5B4D2F5}" sibTransId="{F20672DF-74A5-49E7-A061-DE9F02B8AA77}"/>
    <dgm:cxn modelId="{3BA4B7B9-0A7C-4EFC-8F39-59CD69864C97}" srcId="{7FA9AB4A-92C1-41E8-8158-DD2B25D9113B}" destId="{91598E38-7461-470A-91AA-325A90C2A6DA}" srcOrd="0" destOrd="0" parTransId="{8982EE4A-6F3A-428C-8E76-02A30B39C05F}" sibTransId="{AEBFFADC-990D-480E-B682-B841BE19126D}"/>
    <dgm:cxn modelId="{EFC1D5CA-4720-43EB-B483-F2CA877A0347}" type="presOf" srcId="{F2B96C92-258E-4B42-A932-2C2B5EBA4B48}" destId="{4EB1BA32-A385-4981-8450-A822E67C7CF2}" srcOrd="0" destOrd="0" presId="urn:microsoft.com/office/officeart/2017/3/layout/DropPinTimeline"/>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645C1DF0-2105-4D34-ACF8-876D77EF1FF1}" type="presOf" srcId="{09D3B3E9-6068-40CC-B10D-B7DE695E1957}" destId="{D7D78EEF-721F-4EDA-B1D8-C0221A494123}"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AD00E0F4-337E-4DD6-889B-54D90019BAD6}" type="presOf" srcId="{34A0D777-0B2D-449D-BCBF-0496434D4699}" destId="{63DE88DD-CAD3-497A-B5CA-B447230C0BC8}"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 modelId="{881EC4FE-DEA2-48D0-8835-A5BED26D4038}" type="presParOf" srcId="{DD1337DA-0D94-4BF8-B352-3B3EA06F55F0}" destId="{6E97B6FF-31DA-4E26-AC28-5AEF30FA2649}" srcOrd="5" destOrd="0" presId="urn:microsoft.com/office/officeart/2017/3/layout/DropPinTimeline"/>
    <dgm:cxn modelId="{1E0FFA95-3822-42A7-964B-31A59ACD6BA2}" type="presParOf" srcId="{DD1337DA-0D94-4BF8-B352-3B3EA06F55F0}" destId="{A5B8BF42-894E-47B1-90DB-9E90A6E936C7}" srcOrd="6" destOrd="0" presId="urn:microsoft.com/office/officeart/2017/3/layout/DropPinTimeline"/>
    <dgm:cxn modelId="{6F6EA2D8-4355-4242-9483-5D6FCDFE8D11}" type="presParOf" srcId="{A5B8BF42-894E-47B1-90DB-9E90A6E936C7}" destId="{3AB28825-4D70-4DAD-B972-C0A2D3E819EA}" srcOrd="0" destOrd="0" presId="urn:microsoft.com/office/officeart/2017/3/layout/DropPinTimeline"/>
    <dgm:cxn modelId="{D0476D6F-618E-402B-A29F-6B945CF4BB3B}" type="presParOf" srcId="{A5B8BF42-894E-47B1-90DB-9E90A6E936C7}" destId="{5AFD8F29-816F-4D93-A940-0C9B1F70803E}" srcOrd="1" destOrd="0" presId="urn:microsoft.com/office/officeart/2017/3/layout/DropPinTimeline"/>
    <dgm:cxn modelId="{EE6F2B5C-8EA6-446A-8A6A-A28436BFC7A9}" type="presParOf" srcId="{5AFD8F29-816F-4D93-A940-0C9B1F70803E}" destId="{22D91106-D21A-4042-A31C-47F7F15DF5DD}" srcOrd="0" destOrd="0" presId="urn:microsoft.com/office/officeart/2017/3/layout/DropPinTimeline"/>
    <dgm:cxn modelId="{39125968-F297-4F75-8491-80F954877E56}" type="presParOf" srcId="{5AFD8F29-816F-4D93-A940-0C9B1F70803E}" destId="{D26386AB-A5E3-4D5D-9716-488F1DB34737}" srcOrd="1" destOrd="0" presId="urn:microsoft.com/office/officeart/2017/3/layout/DropPinTimeline"/>
    <dgm:cxn modelId="{A481E66D-4524-4D9E-B2FB-D9541C7D4495}" type="presParOf" srcId="{A5B8BF42-894E-47B1-90DB-9E90A6E936C7}" destId="{63DE88DD-CAD3-497A-B5CA-B447230C0BC8}" srcOrd="2" destOrd="0" presId="urn:microsoft.com/office/officeart/2017/3/layout/DropPinTimeline"/>
    <dgm:cxn modelId="{31D9D402-C814-442B-B0C4-4F07D470B394}" type="presParOf" srcId="{A5B8BF42-894E-47B1-90DB-9E90A6E936C7}" destId="{4EB1BA32-A385-4981-8450-A822E67C7CF2}" srcOrd="3" destOrd="0" presId="urn:microsoft.com/office/officeart/2017/3/layout/DropPinTimeline"/>
    <dgm:cxn modelId="{3C23F7B8-EEA3-42FA-9DF6-30B6BE9FB63E}" type="presParOf" srcId="{A5B8BF42-894E-47B1-90DB-9E90A6E936C7}" destId="{77183CD3-AC27-4B5A-9AAD-BD9620D8D060}" srcOrd="4" destOrd="0" presId="urn:microsoft.com/office/officeart/2017/3/layout/DropPinTimeline"/>
    <dgm:cxn modelId="{8B608BFD-A9EB-47DF-A61C-D2F812201B6B}" type="presParOf" srcId="{A5B8BF42-894E-47B1-90DB-9E90A6E936C7}" destId="{AEF9D9B5-AAA0-48AC-9876-E4D33AFD9AEE}" srcOrd="5" destOrd="0" presId="urn:microsoft.com/office/officeart/2017/3/layout/DropPinTimeline"/>
    <dgm:cxn modelId="{5EE79065-83F2-4D50-B6EA-43DD155876FA}" type="presParOf" srcId="{DD1337DA-0D94-4BF8-B352-3B3EA06F55F0}" destId="{9738D9C9-F4C7-471A-901F-4F508FEFCC0A}" srcOrd="7" destOrd="0" presId="urn:microsoft.com/office/officeart/2017/3/layout/DropPinTimeline"/>
    <dgm:cxn modelId="{E986AA96-370A-4394-A8A5-D2087FF9597C}" type="presParOf" srcId="{DD1337DA-0D94-4BF8-B352-3B3EA06F55F0}" destId="{964F763D-DB8D-452D-8720-905ABCB6E0B3}" srcOrd="8" destOrd="0" presId="urn:microsoft.com/office/officeart/2017/3/layout/DropPinTimeline"/>
    <dgm:cxn modelId="{9AAE2BEC-5F3C-42E8-AE39-8FF217B899A0}" type="presParOf" srcId="{964F763D-DB8D-452D-8720-905ABCB6E0B3}" destId="{18371505-44CA-458A-BE28-6C2E1731DCEF}" srcOrd="0" destOrd="0" presId="urn:microsoft.com/office/officeart/2017/3/layout/DropPinTimeline"/>
    <dgm:cxn modelId="{C24D7FAA-CF56-4090-BFBC-91D280062106}" type="presParOf" srcId="{964F763D-DB8D-452D-8720-905ABCB6E0B3}" destId="{6143AFD7-973E-4CE7-BFC8-189846C83C7B}" srcOrd="1" destOrd="0" presId="urn:microsoft.com/office/officeart/2017/3/layout/DropPinTimeline"/>
    <dgm:cxn modelId="{5BC1FA09-C1DD-437E-934E-D149038A97AC}" type="presParOf" srcId="{6143AFD7-973E-4CE7-BFC8-189846C83C7B}" destId="{24F0D36F-4483-4017-A683-AE3F07EB1BC8}" srcOrd="0" destOrd="0" presId="urn:microsoft.com/office/officeart/2017/3/layout/DropPinTimeline"/>
    <dgm:cxn modelId="{04873905-E9F3-4026-929E-224E3B7560D6}" type="presParOf" srcId="{6143AFD7-973E-4CE7-BFC8-189846C83C7B}" destId="{25D496AC-95A6-4478-AD83-3D3DF6B289F6}" srcOrd="1" destOrd="0" presId="urn:microsoft.com/office/officeart/2017/3/layout/DropPinTimeline"/>
    <dgm:cxn modelId="{F2EBC20D-ADD2-4AA0-A08F-F4903DFBC46B}" type="presParOf" srcId="{964F763D-DB8D-452D-8720-905ABCB6E0B3}" destId="{3E7D149C-5947-4E67-947C-0F3011766A9A}" srcOrd="2" destOrd="0" presId="urn:microsoft.com/office/officeart/2017/3/layout/DropPinTimeline"/>
    <dgm:cxn modelId="{B8CB8D2D-59E0-451B-AFF5-43ECB36586FC}" type="presParOf" srcId="{964F763D-DB8D-452D-8720-905ABCB6E0B3}" destId="{D7D78EEF-721F-4EDA-B1D8-C0221A494123}" srcOrd="3" destOrd="0" presId="urn:microsoft.com/office/officeart/2017/3/layout/DropPinTimeline"/>
    <dgm:cxn modelId="{0C572408-94B4-4CFC-988C-A8719A051DFE}" type="presParOf" srcId="{964F763D-DB8D-452D-8720-905ABCB6E0B3}" destId="{4D5BA09C-69A5-4AE1-85D0-611D2C00353E}" srcOrd="4" destOrd="0" presId="urn:microsoft.com/office/officeart/2017/3/layout/DropPinTimeline"/>
    <dgm:cxn modelId="{8F1AEC71-CC1D-4144-ADA0-E7DB969C6EFD}" type="presParOf" srcId="{964F763D-DB8D-452D-8720-905ABCB6E0B3}" destId="{A8702D78-C3B8-4EDE-AE41-FBE9488A08D5}" srcOrd="5" destOrd="0" presId="urn:microsoft.com/office/officeart/2017/3/layout/DropPinTimeline"/>
    <dgm:cxn modelId="{F0875F44-46D3-4911-A99D-1965A07457F8}" type="presParOf" srcId="{DD1337DA-0D94-4BF8-B352-3B3EA06F55F0}" destId="{FD8CA2B8-014C-4B80-A2D1-6F1A07F5D451}" srcOrd="9" destOrd="0" presId="urn:microsoft.com/office/officeart/2017/3/layout/DropPinTimeline"/>
    <dgm:cxn modelId="{5C24EBD3-D173-417C-AF57-C8DD83F3E853}" type="presParOf" srcId="{DD1337DA-0D94-4BF8-B352-3B3EA06F55F0}" destId="{C6F7DB7C-C1EA-47D9-ADAD-51F45B209235}" srcOrd="10" destOrd="0" presId="urn:microsoft.com/office/officeart/2017/3/layout/DropPinTimeline"/>
    <dgm:cxn modelId="{085D8033-9BD7-49AA-B39C-33F8ABAC876E}" type="presParOf" srcId="{C6F7DB7C-C1EA-47D9-ADAD-51F45B209235}" destId="{D6397BDA-0FDB-4420-A762-570B45673B30}" srcOrd="0" destOrd="0" presId="urn:microsoft.com/office/officeart/2017/3/layout/DropPinTimeline"/>
    <dgm:cxn modelId="{9F38A600-BDD2-4173-98B8-978060730E2E}" type="presParOf" srcId="{C6F7DB7C-C1EA-47D9-ADAD-51F45B209235}" destId="{BF3E7583-5E0D-487C-95FE-C2CF2DE85FEF}" srcOrd="1" destOrd="0" presId="urn:microsoft.com/office/officeart/2017/3/layout/DropPinTimeline"/>
    <dgm:cxn modelId="{EAB45F71-94B8-43F7-97E5-DA728AE3A708}" type="presParOf" srcId="{BF3E7583-5E0D-487C-95FE-C2CF2DE85FEF}" destId="{05F64902-8E22-438A-97C5-AE7BF2EC3768}" srcOrd="0" destOrd="0" presId="urn:microsoft.com/office/officeart/2017/3/layout/DropPinTimeline"/>
    <dgm:cxn modelId="{81A2551B-2E83-41E1-A6C7-8F029817762C}" type="presParOf" srcId="{BF3E7583-5E0D-487C-95FE-C2CF2DE85FEF}" destId="{3DB9DE5D-1A4D-4515-B9B2-59B93F08B057}" srcOrd="1" destOrd="0" presId="urn:microsoft.com/office/officeart/2017/3/layout/DropPinTimeline"/>
    <dgm:cxn modelId="{2CE90662-CD19-406D-B446-AAB8165EE66D}" type="presParOf" srcId="{C6F7DB7C-C1EA-47D9-ADAD-51F45B209235}" destId="{E25EDF37-16BA-43D3-AE8E-780F968B0D4F}" srcOrd="2" destOrd="0" presId="urn:microsoft.com/office/officeart/2017/3/layout/DropPinTimeline"/>
    <dgm:cxn modelId="{42DCF680-94F0-4288-86E4-81BD3B3A6F90}" type="presParOf" srcId="{C6F7DB7C-C1EA-47D9-ADAD-51F45B209235}" destId="{C84F4F30-0B9F-4B03-8A55-9B445D2E8102}" srcOrd="3" destOrd="0" presId="urn:microsoft.com/office/officeart/2017/3/layout/DropPinTimeline"/>
    <dgm:cxn modelId="{77ABC357-482F-4270-BDC9-08FA49F18D11}" type="presParOf" srcId="{C6F7DB7C-C1EA-47D9-ADAD-51F45B209235}" destId="{FC12EEDD-54AA-4DC7-8A5D-13E92F0DD722}" srcOrd="4" destOrd="0" presId="urn:microsoft.com/office/officeart/2017/3/layout/DropPinTimeline"/>
    <dgm:cxn modelId="{94991792-A635-4339-8CC2-E38792B174A8}" type="presParOf" srcId="{C6F7DB7C-C1EA-47D9-ADAD-51F45B209235}" destId="{807EB3F3-F238-4B22-B82C-B64A0D9BA975}"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81734" y="675163"/>
          <a:ext cx="367247" cy="367247"/>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22532" y="715960"/>
          <a:ext cx="285651" cy="285651"/>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25041" y="1152582"/>
          <a:ext cx="1430418"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A brief idea of the problem statement we’re dealing with and the proposed system. </a:t>
          </a:r>
        </a:p>
      </dsp:txBody>
      <dsp:txXfrm>
        <a:off x="525041" y="1152582"/>
        <a:ext cx="1430418" cy="1672373"/>
      </dsp:txXfrm>
    </dsp:sp>
    <dsp:sp modelId="{9A7C4BC5-8408-4A9F-95F6-2C530BD76C90}">
      <dsp:nvSpPr>
        <dsp:cNvPr id="0" name=""/>
        <dsp:cNvSpPr/>
      </dsp:nvSpPr>
      <dsp:spPr>
        <a:xfrm>
          <a:off x="525041" y="564991"/>
          <a:ext cx="1430418"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Overview</a:t>
          </a:r>
        </a:p>
      </dsp:txBody>
      <dsp:txXfrm>
        <a:off x="525041" y="564991"/>
        <a:ext cx="1430418" cy="587590"/>
      </dsp:txXfrm>
    </dsp:sp>
    <dsp:sp modelId="{7489FD9C-209C-450B-A153-25ECC5553CBF}">
      <dsp:nvSpPr>
        <dsp:cNvPr id="0" name=""/>
        <dsp:cNvSpPr/>
      </dsp:nvSpPr>
      <dsp:spPr>
        <a:xfrm>
          <a:off x="265358"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52727" y="2772072"/>
          <a:ext cx="93485"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049042" y="4607501"/>
          <a:ext cx="367247" cy="367247"/>
        </a:xfrm>
        <a:prstGeom prst="teardrop">
          <a:avLst>
            <a:gd name="adj" fmla="val 115000"/>
          </a:avLst>
        </a:prstGeom>
        <a:solidFill>
          <a:schemeClr val="accent2">
            <a:hueOff val="7071"/>
            <a:satOff val="-6897"/>
            <a:lumOff val="-353"/>
            <a:alphaOff val="0"/>
          </a:schemeClr>
        </a:solidFill>
        <a:ln w="15875" cap="flat" cmpd="sng" algn="ctr">
          <a:solidFill>
            <a:schemeClr val="accent2">
              <a:hueOff val="7071"/>
              <a:satOff val="-6897"/>
              <a:lumOff val="-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089840" y="4648299"/>
          <a:ext cx="285651" cy="285651"/>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1492349" y="2824956"/>
          <a:ext cx="1430418"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Elaborating further on our problem statement. </a:t>
          </a:r>
        </a:p>
      </dsp:txBody>
      <dsp:txXfrm>
        <a:off x="1492349" y="2824956"/>
        <a:ext cx="1430418" cy="1672373"/>
      </dsp:txXfrm>
    </dsp:sp>
    <dsp:sp modelId="{D47FC92B-725F-4F7A-A74D-33B323102A1B}">
      <dsp:nvSpPr>
        <dsp:cNvPr id="0" name=""/>
        <dsp:cNvSpPr/>
      </dsp:nvSpPr>
      <dsp:spPr>
        <a:xfrm>
          <a:off x="1492349" y="4497329"/>
          <a:ext cx="1430418"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Problem to Solve</a:t>
          </a:r>
        </a:p>
      </dsp:txBody>
      <dsp:txXfrm>
        <a:off x="1492349" y="4497329"/>
        <a:ext cx="1430418" cy="587590"/>
      </dsp:txXfrm>
    </dsp:sp>
    <dsp:sp modelId="{1E2ADF36-0ED9-4D0B-9DA8-76AB8AD57A13}">
      <dsp:nvSpPr>
        <dsp:cNvPr id="0" name=""/>
        <dsp:cNvSpPr/>
      </dsp:nvSpPr>
      <dsp:spPr>
        <a:xfrm>
          <a:off x="1232666" y="2824956"/>
          <a:ext cx="0" cy="1672373"/>
        </a:xfrm>
        <a:prstGeom prst="line">
          <a:avLst/>
        </a:prstGeom>
        <a:noFill/>
        <a:ln w="12700" cap="flat" cmpd="sng" algn="ctr">
          <a:solidFill>
            <a:schemeClr val="accent2">
              <a:hueOff val="3214"/>
              <a:satOff val="-3135"/>
              <a:lumOff val="-161"/>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220035" y="2772072"/>
          <a:ext cx="93485" cy="105766"/>
        </a:xfrm>
        <a:prstGeom prst="ellipse">
          <a:avLst/>
        </a:prstGeom>
        <a:solidFill>
          <a:schemeClr val="accent2">
            <a:hueOff val="3214"/>
            <a:satOff val="-3135"/>
            <a:lumOff val="-161"/>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2016350" y="675163"/>
          <a:ext cx="367247" cy="367247"/>
        </a:xfrm>
        <a:prstGeom prst="teardrop">
          <a:avLst>
            <a:gd name="adj" fmla="val 115000"/>
          </a:avLst>
        </a:prstGeom>
        <a:solidFill>
          <a:schemeClr val="accent2">
            <a:hueOff val="14141"/>
            <a:satOff val="-13795"/>
            <a:lumOff val="-706"/>
            <a:alphaOff val="0"/>
          </a:schemeClr>
        </a:solidFill>
        <a:ln w="15875" cap="flat" cmpd="sng" algn="ctr">
          <a:solidFill>
            <a:schemeClr val="accent2">
              <a:hueOff val="14141"/>
              <a:satOff val="-13795"/>
              <a:lumOff val="-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2057148" y="715960"/>
          <a:ext cx="285651" cy="285651"/>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2459657" y="1152582"/>
          <a:ext cx="1430418"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The aim of our project. </a:t>
          </a:r>
        </a:p>
      </dsp:txBody>
      <dsp:txXfrm>
        <a:off x="2459657" y="1152582"/>
        <a:ext cx="1430418" cy="1672373"/>
      </dsp:txXfrm>
    </dsp:sp>
    <dsp:sp modelId="{C964CC5F-AD31-46FE-B950-6FB1958FE6E6}">
      <dsp:nvSpPr>
        <dsp:cNvPr id="0" name=""/>
        <dsp:cNvSpPr/>
      </dsp:nvSpPr>
      <dsp:spPr>
        <a:xfrm>
          <a:off x="2459657" y="564991"/>
          <a:ext cx="1430418"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Project Objective</a:t>
          </a:r>
        </a:p>
      </dsp:txBody>
      <dsp:txXfrm>
        <a:off x="2459657" y="564991"/>
        <a:ext cx="1430418" cy="587590"/>
      </dsp:txXfrm>
    </dsp:sp>
    <dsp:sp modelId="{190034F2-01B6-4E29-94D7-2881B6E05652}">
      <dsp:nvSpPr>
        <dsp:cNvPr id="0" name=""/>
        <dsp:cNvSpPr/>
      </dsp:nvSpPr>
      <dsp:spPr>
        <a:xfrm>
          <a:off x="2199974" y="1152582"/>
          <a:ext cx="0" cy="1672373"/>
        </a:xfrm>
        <a:prstGeom prst="line">
          <a:avLst/>
        </a:prstGeom>
        <a:noFill/>
        <a:ln w="12700" cap="flat" cmpd="sng" algn="ctr">
          <a:solidFill>
            <a:schemeClr val="accent2">
              <a:hueOff val="6428"/>
              <a:satOff val="-6270"/>
              <a:lumOff val="-321"/>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2187343" y="2772072"/>
          <a:ext cx="93485" cy="105766"/>
        </a:xfrm>
        <a:prstGeom prst="ellipse">
          <a:avLst/>
        </a:prstGeom>
        <a:solidFill>
          <a:schemeClr val="accent2">
            <a:hueOff val="6428"/>
            <a:satOff val="-6270"/>
            <a:lumOff val="-321"/>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91106-D21A-4042-A31C-47F7F15DF5DD}">
      <dsp:nvSpPr>
        <dsp:cNvPr id="0" name=""/>
        <dsp:cNvSpPr/>
      </dsp:nvSpPr>
      <dsp:spPr>
        <a:xfrm rot="18900000">
          <a:off x="2983658" y="4607501"/>
          <a:ext cx="367247" cy="367247"/>
        </a:xfrm>
        <a:prstGeom prst="teardrop">
          <a:avLst>
            <a:gd name="adj" fmla="val 115000"/>
          </a:avLst>
        </a:prstGeom>
        <a:solidFill>
          <a:schemeClr val="accent2">
            <a:hueOff val="21212"/>
            <a:satOff val="-20692"/>
            <a:lumOff val="-1060"/>
            <a:alphaOff val="0"/>
          </a:schemeClr>
        </a:solidFill>
        <a:ln w="15875" cap="flat" cmpd="sng" algn="ctr">
          <a:solidFill>
            <a:schemeClr val="accent2">
              <a:hueOff val="21212"/>
              <a:satOff val="-20692"/>
              <a:lumOff val="-1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386AB-A5E3-4D5D-9716-488F1DB34737}">
      <dsp:nvSpPr>
        <dsp:cNvPr id="0" name=""/>
        <dsp:cNvSpPr/>
      </dsp:nvSpPr>
      <dsp:spPr>
        <a:xfrm>
          <a:off x="3024456" y="4648299"/>
          <a:ext cx="285651" cy="285651"/>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63DE88DD-CAD3-497A-B5CA-B447230C0BC8}">
      <dsp:nvSpPr>
        <dsp:cNvPr id="0" name=""/>
        <dsp:cNvSpPr/>
      </dsp:nvSpPr>
      <dsp:spPr>
        <a:xfrm>
          <a:off x="3426965" y="2824956"/>
          <a:ext cx="1430418"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The main users of our product.</a:t>
          </a:r>
        </a:p>
      </dsp:txBody>
      <dsp:txXfrm>
        <a:off x="3426965" y="2824956"/>
        <a:ext cx="1430418" cy="1672373"/>
      </dsp:txXfrm>
    </dsp:sp>
    <dsp:sp modelId="{4EB1BA32-A385-4981-8450-A822E67C7CF2}">
      <dsp:nvSpPr>
        <dsp:cNvPr id="0" name=""/>
        <dsp:cNvSpPr/>
      </dsp:nvSpPr>
      <dsp:spPr>
        <a:xfrm>
          <a:off x="3426965" y="4497329"/>
          <a:ext cx="1430418"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Target Audience</a:t>
          </a:r>
        </a:p>
      </dsp:txBody>
      <dsp:txXfrm>
        <a:off x="3426965" y="4497329"/>
        <a:ext cx="1430418" cy="587590"/>
      </dsp:txXfrm>
    </dsp:sp>
    <dsp:sp modelId="{77183CD3-AC27-4B5A-9AAD-BD9620D8D060}">
      <dsp:nvSpPr>
        <dsp:cNvPr id="0" name=""/>
        <dsp:cNvSpPr/>
      </dsp:nvSpPr>
      <dsp:spPr>
        <a:xfrm>
          <a:off x="3167282" y="2824956"/>
          <a:ext cx="0" cy="1672373"/>
        </a:xfrm>
        <a:prstGeom prst="line">
          <a:avLst/>
        </a:prstGeom>
        <a:noFill/>
        <a:ln w="12700" cap="flat" cmpd="sng" algn="ctr">
          <a:solidFill>
            <a:schemeClr val="accent2">
              <a:hueOff val="16070"/>
              <a:satOff val="-15676"/>
              <a:lumOff val="-803"/>
              <a:alphaOff val="0"/>
            </a:schemeClr>
          </a:solidFill>
          <a:prstDash val="dash"/>
        </a:ln>
        <a:effectLst/>
      </dsp:spPr>
      <dsp:style>
        <a:lnRef idx="1">
          <a:scrgbClr r="0" g="0" b="0"/>
        </a:lnRef>
        <a:fillRef idx="0">
          <a:scrgbClr r="0" g="0" b="0"/>
        </a:fillRef>
        <a:effectRef idx="0">
          <a:scrgbClr r="0" g="0" b="0"/>
        </a:effectRef>
        <a:fontRef idx="minor"/>
      </dsp:style>
    </dsp:sp>
    <dsp:sp modelId="{3AB28825-4D70-4DAD-B972-C0A2D3E819EA}">
      <dsp:nvSpPr>
        <dsp:cNvPr id="0" name=""/>
        <dsp:cNvSpPr/>
      </dsp:nvSpPr>
      <dsp:spPr>
        <a:xfrm>
          <a:off x="3154651" y="2772072"/>
          <a:ext cx="93485" cy="105766"/>
        </a:xfrm>
        <a:prstGeom prst="ellipse">
          <a:avLst/>
        </a:prstGeom>
        <a:solidFill>
          <a:schemeClr val="accent2">
            <a:hueOff val="16070"/>
            <a:satOff val="-15676"/>
            <a:lumOff val="-80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0D36F-4483-4017-A683-AE3F07EB1BC8}">
      <dsp:nvSpPr>
        <dsp:cNvPr id="0" name=""/>
        <dsp:cNvSpPr/>
      </dsp:nvSpPr>
      <dsp:spPr>
        <a:xfrm rot="8100000">
          <a:off x="3950966" y="675163"/>
          <a:ext cx="367247" cy="367247"/>
        </a:xfrm>
        <a:prstGeom prst="teardrop">
          <a:avLst>
            <a:gd name="adj" fmla="val 115000"/>
          </a:avLst>
        </a:prstGeom>
        <a:solidFill>
          <a:schemeClr val="accent2">
            <a:hueOff val="28282"/>
            <a:satOff val="-27590"/>
            <a:lumOff val="-1413"/>
            <a:alphaOff val="0"/>
          </a:schemeClr>
        </a:solidFill>
        <a:ln w="15875" cap="flat" cmpd="sng" algn="ctr">
          <a:solidFill>
            <a:schemeClr val="accent2">
              <a:hueOff val="28282"/>
              <a:satOff val="-27590"/>
              <a:lumOff val="-14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496AC-95A6-4478-AD83-3D3DF6B289F6}">
      <dsp:nvSpPr>
        <dsp:cNvPr id="0" name=""/>
        <dsp:cNvSpPr/>
      </dsp:nvSpPr>
      <dsp:spPr>
        <a:xfrm>
          <a:off x="3991764" y="715960"/>
          <a:ext cx="285651" cy="285651"/>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7D149C-5947-4E67-947C-0F3011766A9A}">
      <dsp:nvSpPr>
        <dsp:cNvPr id="0" name=""/>
        <dsp:cNvSpPr/>
      </dsp:nvSpPr>
      <dsp:spPr>
        <a:xfrm>
          <a:off x="4394273" y="1152582"/>
          <a:ext cx="1430418"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A detailed idea of our project.</a:t>
          </a:r>
        </a:p>
      </dsp:txBody>
      <dsp:txXfrm>
        <a:off x="4394273" y="1152582"/>
        <a:ext cx="1430418" cy="1672373"/>
      </dsp:txXfrm>
    </dsp:sp>
    <dsp:sp modelId="{D7D78EEF-721F-4EDA-B1D8-C0221A494123}">
      <dsp:nvSpPr>
        <dsp:cNvPr id="0" name=""/>
        <dsp:cNvSpPr/>
      </dsp:nvSpPr>
      <dsp:spPr>
        <a:xfrm>
          <a:off x="4394273" y="564991"/>
          <a:ext cx="1430418"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Proposed Solution</a:t>
          </a:r>
        </a:p>
      </dsp:txBody>
      <dsp:txXfrm>
        <a:off x="4394273" y="564991"/>
        <a:ext cx="1430418" cy="587590"/>
      </dsp:txXfrm>
    </dsp:sp>
    <dsp:sp modelId="{4D5BA09C-69A5-4AE1-85D0-611D2C00353E}">
      <dsp:nvSpPr>
        <dsp:cNvPr id="0" name=""/>
        <dsp:cNvSpPr/>
      </dsp:nvSpPr>
      <dsp:spPr>
        <a:xfrm>
          <a:off x="4134590" y="1152582"/>
          <a:ext cx="0" cy="1672373"/>
        </a:xfrm>
        <a:prstGeom prst="line">
          <a:avLst/>
        </a:prstGeom>
        <a:noFill/>
        <a:ln w="12700" cap="flat" cmpd="sng" algn="ctr">
          <a:solidFill>
            <a:schemeClr val="accent2">
              <a:hueOff val="19284"/>
              <a:satOff val="-18811"/>
              <a:lumOff val="-963"/>
              <a:alphaOff val="0"/>
            </a:schemeClr>
          </a:solidFill>
          <a:prstDash val="dash"/>
        </a:ln>
        <a:effectLst/>
      </dsp:spPr>
      <dsp:style>
        <a:lnRef idx="1">
          <a:scrgbClr r="0" g="0" b="0"/>
        </a:lnRef>
        <a:fillRef idx="0">
          <a:scrgbClr r="0" g="0" b="0"/>
        </a:fillRef>
        <a:effectRef idx="0">
          <a:scrgbClr r="0" g="0" b="0"/>
        </a:effectRef>
        <a:fontRef idx="minor"/>
      </dsp:style>
    </dsp:sp>
    <dsp:sp modelId="{18371505-44CA-458A-BE28-6C2E1731DCEF}">
      <dsp:nvSpPr>
        <dsp:cNvPr id="0" name=""/>
        <dsp:cNvSpPr/>
      </dsp:nvSpPr>
      <dsp:spPr>
        <a:xfrm>
          <a:off x="4121959" y="2772072"/>
          <a:ext cx="93485" cy="105766"/>
        </a:xfrm>
        <a:prstGeom prst="ellipse">
          <a:avLst/>
        </a:prstGeom>
        <a:solidFill>
          <a:schemeClr val="accent2">
            <a:hueOff val="19284"/>
            <a:satOff val="-18811"/>
            <a:lumOff val="-96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F64902-8E22-438A-97C5-AE7BF2EC3768}">
      <dsp:nvSpPr>
        <dsp:cNvPr id="0" name=""/>
        <dsp:cNvSpPr/>
      </dsp:nvSpPr>
      <dsp:spPr>
        <a:xfrm rot="18900000">
          <a:off x="4918274" y="4607501"/>
          <a:ext cx="367247" cy="367247"/>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9DE5D-1A4D-4515-B9B2-59B93F08B057}">
      <dsp:nvSpPr>
        <dsp:cNvPr id="0" name=""/>
        <dsp:cNvSpPr/>
      </dsp:nvSpPr>
      <dsp:spPr>
        <a:xfrm>
          <a:off x="4959072" y="4648299"/>
          <a:ext cx="285651" cy="285651"/>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E25EDF37-16BA-43D3-AE8E-780F968B0D4F}">
      <dsp:nvSpPr>
        <dsp:cNvPr id="0" name=""/>
        <dsp:cNvSpPr/>
      </dsp:nvSpPr>
      <dsp:spPr>
        <a:xfrm>
          <a:off x="5361581" y="2824956"/>
          <a:ext cx="1430418"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The main functionalities of our system.</a:t>
          </a:r>
        </a:p>
      </dsp:txBody>
      <dsp:txXfrm>
        <a:off x="5361581" y="2824956"/>
        <a:ext cx="1430418" cy="1672373"/>
      </dsp:txXfrm>
    </dsp:sp>
    <dsp:sp modelId="{C84F4F30-0B9F-4B03-8A55-9B445D2E8102}">
      <dsp:nvSpPr>
        <dsp:cNvPr id="0" name=""/>
        <dsp:cNvSpPr/>
      </dsp:nvSpPr>
      <dsp:spPr>
        <a:xfrm>
          <a:off x="5361581" y="4497329"/>
          <a:ext cx="1430418"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Deliverables</a:t>
          </a:r>
        </a:p>
      </dsp:txBody>
      <dsp:txXfrm>
        <a:off x="5361581" y="4497329"/>
        <a:ext cx="1430418" cy="587590"/>
      </dsp:txXfrm>
    </dsp:sp>
    <dsp:sp modelId="{FC12EEDD-54AA-4DC7-8A5D-13E92F0DD722}">
      <dsp:nvSpPr>
        <dsp:cNvPr id="0" name=""/>
        <dsp:cNvSpPr/>
      </dsp:nvSpPr>
      <dsp:spPr>
        <a:xfrm>
          <a:off x="5101898" y="2824956"/>
          <a:ext cx="0" cy="1672373"/>
        </a:xfrm>
        <a:prstGeom prst="line">
          <a:avLst/>
        </a:prstGeom>
        <a:noFill/>
        <a:ln w="12700" cap="flat" cmpd="sng" algn="ctr">
          <a:solidFill>
            <a:schemeClr val="accent2">
              <a:hueOff val="25711"/>
              <a:satOff val="-25081"/>
              <a:lumOff val="-1284"/>
              <a:alphaOff val="0"/>
            </a:schemeClr>
          </a:solidFill>
          <a:prstDash val="dash"/>
        </a:ln>
        <a:effectLst/>
      </dsp:spPr>
      <dsp:style>
        <a:lnRef idx="1">
          <a:scrgbClr r="0" g="0" b="0"/>
        </a:lnRef>
        <a:fillRef idx="0">
          <a:scrgbClr r="0" g="0" b="0"/>
        </a:fillRef>
        <a:effectRef idx="0">
          <a:scrgbClr r="0" g="0" b="0"/>
        </a:effectRef>
        <a:fontRef idx="minor"/>
      </dsp:style>
    </dsp:sp>
    <dsp:sp modelId="{D6397BDA-0FDB-4420-A762-570B45673B30}">
      <dsp:nvSpPr>
        <dsp:cNvPr id="0" name=""/>
        <dsp:cNvSpPr/>
      </dsp:nvSpPr>
      <dsp:spPr>
        <a:xfrm>
          <a:off x="5089267" y="2772072"/>
          <a:ext cx="93485" cy="105766"/>
        </a:xfrm>
        <a:prstGeom prst="ellipse">
          <a:avLst/>
        </a:prstGeom>
        <a:solidFill>
          <a:schemeClr val="accent2">
            <a:hueOff val="25711"/>
            <a:satOff val="-25081"/>
            <a:lumOff val="-1284"/>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1342" y="1475234"/>
            <a:ext cx="3397624" cy="1734131"/>
          </a:xfrm>
        </p:spPr>
        <p:txBody>
          <a:bodyPr anchor="b">
            <a:normAutofit/>
          </a:bodyPr>
          <a:lstStyle/>
          <a:p>
            <a:r>
              <a:rPr lang="en-US" sz="4400" dirty="0">
                <a:solidFill>
                  <a:schemeClr val="tx1"/>
                </a:solidFill>
              </a:rPr>
              <a:t>REVIEW - 1</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gn="r">
              <a:lnSpc>
                <a:spcPct val="100000"/>
              </a:lnSpc>
            </a:pPr>
            <a:r>
              <a:rPr lang="en-US" sz="1600" dirty="0"/>
              <a:t>- By TEAM IDEATION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y Saying &quot;Thank You&quot; Matters - Crown Connect">
            <a:extLst>
              <a:ext uri="{FF2B5EF4-FFF2-40B4-BE49-F238E27FC236}">
                <a16:creationId xmlns:a16="http://schemas.microsoft.com/office/drawing/2014/main" id="{DA07AF77-7B1A-4AF7-9369-B4B9E1574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1814513"/>
            <a:ext cx="48482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73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71460-D1DB-4602-ADE5-F7F9B94F80C3}"/>
              </a:ext>
            </a:extLst>
          </p:cNvPr>
          <p:cNvSpPr txBox="1"/>
          <p:nvPr/>
        </p:nvSpPr>
        <p:spPr>
          <a:xfrm>
            <a:off x="757517" y="2459504"/>
            <a:ext cx="10676965" cy="1938992"/>
          </a:xfrm>
          <a:prstGeom prst="rect">
            <a:avLst/>
          </a:prstGeom>
          <a:noFill/>
        </p:spPr>
        <p:txBody>
          <a:bodyPr wrap="square" rtlCol="0">
            <a:spAutoFit/>
          </a:bodyPr>
          <a:lstStyle/>
          <a:p>
            <a:pPr algn="ctr"/>
            <a:r>
              <a:rPr lang="en-US" sz="6000" b="1" dirty="0">
                <a:latin typeface="Agency FB" panose="020B0503020202020204" pitchFamily="34" charset="0"/>
              </a:rPr>
              <a:t>Organ Donation System using Blockchain Technology</a:t>
            </a:r>
            <a:endParaRPr lang="en-IN" sz="6000" b="1" dirty="0">
              <a:latin typeface="Agency FB" panose="020B0503020202020204" pitchFamily="34" charset="0"/>
            </a:endParaRPr>
          </a:p>
        </p:txBody>
      </p:sp>
    </p:spTree>
    <p:extLst>
      <p:ext uri="{BB962C8B-B14F-4D97-AF65-F5344CB8AC3E}">
        <p14:creationId xmlns:p14="http://schemas.microsoft.com/office/powerpoint/2010/main" val="12096461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286871" y="516835"/>
            <a:ext cx="3630705" cy="5772840"/>
          </a:xfrm>
        </p:spPr>
        <p:txBody>
          <a:bodyPr anchor="ctr">
            <a:normAutofit/>
          </a:bodyPr>
          <a:lstStyle/>
          <a:p>
            <a:r>
              <a:rPr lang="en-US" sz="3600" dirty="0">
                <a:solidFill>
                  <a:schemeClr val="bg1"/>
                </a:solidFill>
              </a:rPr>
              <a:t>Topics Covered </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962964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735-1232-4377-B0F4-63DBBA3063BC}"/>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BAD37509-DE2F-405B-93DC-72AAE710C2E0}"/>
              </a:ext>
            </a:extLst>
          </p:cNvPr>
          <p:cNvSpPr>
            <a:spLocks noGrp="1"/>
          </p:cNvSpPr>
          <p:nvPr>
            <p:ph idx="1"/>
          </p:nvPr>
        </p:nvSpPr>
        <p:spPr>
          <a:xfrm>
            <a:off x="1097280" y="2108201"/>
            <a:ext cx="10058400" cy="4106862"/>
          </a:xfrm>
        </p:spPr>
        <p:txBody>
          <a:bodyPr>
            <a:normAutofit/>
          </a:bodyPr>
          <a:lstStyle/>
          <a:p>
            <a:pPr algn="just"/>
            <a:r>
              <a:rPr lang="en-US" sz="2000" dirty="0"/>
              <a:t>In the field of health care, organ donation is one of the most time sensitive situations to be tackled in this time and age. The urgency and desperation felt during these times by the family of the patient is unfathomable by the rest, when an appropriate donor can’t be located.</a:t>
            </a:r>
          </a:p>
          <a:p>
            <a:pPr algn="just"/>
            <a:r>
              <a:rPr lang="en-US" sz="2000" dirty="0"/>
              <a:t>On the other hand, the donors are worried about their privacy, security and the authenticity of the organ donation request put through to them.</a:t>
            </a:r>
          </a:p>
          <a:p>
            <a:pPr algn="just"/>
            <a:r>
              <a:rPr lang="en-US" sz="2000" dirty="0"/>
              <a:t>Thus, we have decided to come up with a web-based application using the FIFO technique to select an organ donor for each genuine patient in need of a transplant. In case of an emergency the higher priority is given to that patient. Hence, an efficient platform is created for potential organ donors and the ones in need of organ transplant.</a:t>
            </a:r>
            <a:endParaRPr lang="en-IN" sz="2000" dirty="0"/>
          </a:p>
        </p:txBody>
      </p:sp>
    </p:spTree>
    <p:extLst>
      <p:ext uri="{BB962C8B-B14F-4D97-AF65-F5344CB8AC3E}">
        <p14:creationId xmlns:p14="http://schemas.microsoft.com/office/powerpoint/2010/main" val="14740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735-1232-4377-B0F4-63DBBA3063BC}"/>
              </a:ext>
            </a:extLst>
          </p:cNvPr>
          <p:cNvSpPr>
            <a:spLocks noGrp="1"/>
          </p:cNvSpPr>
          <p:nvPr>
            <p:ph type="title"/>
          </p:nvPr>
        </p:nvSpPr>
        <p:spPr/>
        <p:txBody>
          <a:bodyPr/>
          <a:lstStyle/>
          <a:p>
            <a:r>
              <a:rPr lang="en-US" dirty="0"/>
              <a:t>Problem to Solve</a:t>
            </a:r>
            <a:endParaRPr lang="en-IN" dirty="0"/>
          </a:p>
        </p:txBody>
      </p:sp>
      <p:sp>
        <p:nvSpPr>
          <p:cNvPr id="3" name="Content Placeholder 2">
            <a:extLst>
              <a:ext uri="{FF2B5EF4-FFF2-40B4-BE49-F238E27FC236}">
                <a16:creationId xmlns:a16="http://schemas.microsoft.com/office/drawing/2014/main" id="{BAD37509-DE2F-405B-93DC-72AAE710C2E0}"/>
              </a:ext>
            </a:extLst>
          </p:cNvPr>
          <p:cNvSpPr>
            <a:spLocks noGrp="1"/>
          </p:cNvSpPr>
          <p:nvPr>
            <p:ph idx="1"/>
          </p:nvPr>
        </p:nvSpPr>
        <p:spPr/>
        <p:txBody>
          <a:bodyPr/>
          <a:lstStyle/>
          <a:p>
            <a:pPr algn="just"/>
            <a:r>
              <a:rPr lang="en-US" dirty="0"/>
              <a:t>According to statistical data obtained there are countries where people in need of organ transplant are added to a wait list every 10-15 mins. It is because of this action that more number of deaths are caused, due to lack of immediate treatment.</a:t>
            </a:r>
          </a:p>
          <a:p>
            <a:pPr algn="just"/>
            <a:r>
              <a:rPr lang="en-US" dirty="0"/>
              <a:t>Thus, due to lack of communication and linking platforms, the ratio of donors to recipients of  organs is not crowd moving. One of the other major issues is that the recipient could not reach an appropriate donor in time. There is also the fact that donors concern themselves with the issue of corruption rampant in hospitals regarding organ transplantation depending on unlawful means, which creates an unfair advantage for people who were waiting from earlier. Hence, it is necessary to have a transparent platform for organ donation.</a:t>
            </a:r>
            <a:endParaRPr lang="en-IN" dirty="0"/>
          </a:p>
        </p:txBody>
      </p:sp>
    </p:spTree>
    <p:extLst>
      <p:ext uri="{BB962C8B-B14F-4D97-AF65-F5344CB8AC3E}">
        <p14:creationId xmlns:p14="http://schemas.microsoft.com/office/powerpoint/2010/main" val="207487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735-1232-4377-B0F4-63DBBA3063BC}"/>
              </a:ext>
            </a:extLst>
          </p:cNvPr>
          <p:cNvSpPr>
            <a:spLocks noGrp="1"/>
          </p:cNvSpPr>
          <p:nvPr>
            <p:ph type="title"/>
          </p:nvPr>
        </p:nvSpPr>
        <p:spPr/>
        <p:txBody>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BAD37509-DE2F-405B-93DC-72AAE710C2E0}"/>
              </a:ext>
            </a:extLst>
          </p:cNvPr>
          <p:cNvSpPr>
            <a:spLocks noGrp="1"/>
          </p:cNvSpPr>
          <p:nvPr>
            <p:ph idx="1"/>
          </p:nvPr>
        </p:nvSpPr>
        <p:spPr>
          <a:xfrm>
            <a:off x="1097280" y="2251636"/>
            <a:ext cx="10058400" cy="3760891"/>
          </a:xfrm>
        </p:spPr>
        <p:txBody>
          <a:bodyPr/>
          <a:lstStyle/>
          <a:p>
            <a:pPr algn="just"/>
            <a:r>
              <a:rPr lang="en-US" dirty="0"/>
              <a:t>The aim of our project, Organ Donation System is to offer a cost-effective and transparent alternative which is also responsible for maintaining the security and privacy of the data uploaded by each and every user of the system, be it the hospital or donor or recipient themselves.</a:t>
            </a:r>
          </a:p>
          <a:p>
            <a:pPr algn="just"/>
            <a:r>
              <a:rPr lang="en-US" dirty="0"/>
              <a:t>The system ensures full transparency between the donor and the recipient hence eliminating any chances of corruption, and provides equal opportunity to people of every background to save their loved one’s life. </a:t>
            </a:r>
          </a:p>
        </p:txBody>
      </p:sp>
    </p:spTree>
    <p:extLst>
      <p:ext uri="{BB962C8B-B14F-4D97-AF65-F5344CB8AC3E}">
        <p14:creationId xmlns:p14="http://schemas.microsoft.com/office/powerpoint/2010/main" val="28633354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735-1232-4377-B0F4-63DBBA3063BC}"/>
              </a:ext>
            </a:extLst>
          </p:cNvPr>
          <p:cNvSpPr>
            <a:spLocks noGrp="1"/>
          </p:cNvSpPr>
          <p:nvPr>
            <p:ph type="title"/>
          </p:nvPr>
        </p:nvSpPr>
        <p:spPr/>
        <p:txBody>
          <a:bodyPr/>
          <a:lstStyle/>
          <a:p>
            <a:r>
              <a:rPr lang="en-US" dirty="0"/>
              <a:t>Target Audience</a:t>
            </a:r>
            <a:endParaRPr lang="en-IN" dirty="0"/>
          </a:p>
        </p:txBody>
      </p:sp>
      <p:sp>
        <p:nvSpPr>
          <p:cNvPr id="3" name="Content Placeholder 2">
            <a:extLst>
              <a:ext uri="{FF2B5EF4-FFF2-40B4-BE49-F238E27FC236}">
                <a16:creationId xmlns:a16="http://schemas.microsoft.com/office/drawing/2014/main" id="{BAD37509-DE2F-405B-93DC-72AAE710C2E0}"/>
              </a:ext>
            </a:extLst>
          </p:cNvPr>
          <p:cNvSpPr>
            <a:spLocks noGrp="1"/>
          </p:cNvSpPr>
          <p:nvPr>
            <p:ph idx="1"/>
          </p:nvPr>
        </p:nvSpPr>
        <p:spPr>
          <a:xfrm>
            <a:off x="1097279" y="2251636"/>
            <a:ext cx="10171355" cy="3760891"/>
          </a:xfrm>
        </p:spPr>
        <p:txBody>
          <a:bodyPr>
            <a:normAutofit lnSpcReduction="10000"/>
          </a:bodyPr>
          <a:lstStyle/>
          <a:p>
            <a:pPr algn="just"/>
            <a:r>
              <a:rPr lang="en-US" dirty="0"/>
              <a:t>The proposed system consists of four active participants namely – </a:t>
            </a:r>
          </a:p>
          <a:p>
            <a:pPr lvl="1" algn="just">
              <a:buFont typeface="Arial" panose="020B0604020202020204" pitchFamily="34" charset="0"/>
              <a:buChar char="•"/>
            </a:pPr>
            <a:r>
              <a:rPr lang="en-US" b="1" dirty="0"/>
              <a:t>Administrator</a:t>
            </a:r>
          </a:p>
          <a:p>
            <a:pPr marL="201168" lvl="1" indent="0" algn="just">
              <a:buNone/>
            </a:pPr>
            <a:r>
              <a:rPr lang="en-US" b="1" dirty="0"/>
              <a:t>	</a:t>
            </a:r>
            <a:r>
              <a:rPr lang="en-US" dirty="0"/>
              <a:t>The Administrator registers and manages the hospitals, doctors </a:t>
            </a:r>
            <a:r>
              <a:rPr lang="en-IN" dirty="0"/>
              <a:t>and donation centres.</a:t>
            </a:r>
            <a:endParaRPr lang="en-US" b="1" dirty="0"/>
          </a:p>
          <a:p>
            <a:pPr lvl="1" algn="just">
              <a:buFont typeface="Arial" panose="020B0604020202020204" pitchFamily="34" charset="0"/>
              <a:buChar char="•"/>
            </a:pPr>
            <a:r>
              <a:rPr lang="en-US" b="1" dirty="0"/>
              <a:t>Hospital/Doctor</a:t>
            </a:r>
          </a:p>
          <a:p>
            <a:pPr marL="201168" lvl="1" indent="0" algn="just">
              <a:buNone/>
            </a:pPr>
            <a:r>
              <a:rPr lang="en-US" sz="1700" dirty="0"/>
              <a:t>	Supervises the donor and the recipient, </a:t>
            </a:r>
            <a:r>
              <a:rPr lang="en-US" dirty="0"/>
              <a:t>and</a:t>
            </a:r>
            <a:r>
              <a:rPr lang="en-US" sz="1700" dirty="0"/>
              <a:t> carries out the transplant once appropriate organ</a:t>
            </a:r>
          </a:p>
          <a:p>
            <a:pPr marL="201168" lvl="1" indent="0" algn="just">
              <a:buNone/>
            </a:pPr>
            <a:r>
              <a:rPr lang="en-US" dirty="0"/>
              <a:t>	</a:t>
            </a:r>
            <a:r>
              <a:rPr lang="en-US" sz="1700" dirty="0"/>
              <a:t>becomes available. </a:t>
            </a:r>
            <a:endParaRPr lang="en-US" sz="1700" b="1" dirty="0"/>
          </a:p>
          <a:p>
            <a:pPr lvl="1" algn="just">
              <a:buFont typeface="Arial" panose="020B0604020202020204" pitchFamily="34" charset="0"/>
              <a:buChar char="•"/>
            </a:pPr>
            <a:r>
              <a:rPr lang="en-US" b="1" dirty="0"/>
              <a:t>Donor </a:t>
            </a:r>
          </a:p>
          <a:p>
            <a:pPr marL="917120" lvl="5" indent="0" algn="just">
              <a:buNone/>
            </a:pPr>
            <a:r>
              <a:rPr lang="en-US" sz="1700" dirty="0"/>
              <a:t>The donor can register themselves by simply signing up using their details, or get registered through the hospital.</a:t>
            </a:r>
            <a:endParaRPr lang="en-US" sz="1700" b="1" dirty="0"/>
          </a:p>
          <a:p>
            <a:pPr lvl="1" algn="just">
              <a:buFont typeface="Arial" panose="020B0604020202020204" pitchFamily="34" charset="0"/>
              <a:buChar char="•"/>
            </a:pPr>
            <a:r>
              <a:rPr lang="en-US" b="1" dirty="0"/>
              <a:t>Receiver</a:t>
            </a:r>
          </a:p>
          <a:p>
            <a:pPr marL="201168" lvl="1" indent="0" algn="just">
              <a:buNone/>
            </a:pPr>
            <a:r>
              <a:rPr lang="en-US" b="1" dirty="0"/>
              <a:t>	</a:t>
            </a:r>
            <a:r>
              <a:rPr lang="en-US" dirty="0"/>
              <a:t>A recipient can simply sign-up in the system using their personal details and become eligible once  	approved by the hospital/doctor.</a:t>
            </a:r>
            <a:endParaRPr lang="en-US" b="1" dirty="0"/>
          </a:p>
          <a:p>
            <a:pPr algn="just"/>
            <a:endParaRPr lang="en-US" dirty="0"/>
          </a:p>
        </p:txBody>
      </p:sp>
    </p:spTree>
    <p:extLst>
      <p:ext uri="{BB962C8B-B14F-4D97-AF65-F5344CB8AC3E}">
        <p14:creationId xmlns:p14="http://schemas.microsoft.com/office/powerpoint/2010/main" val="1238529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735-1232-4377-B0F4-63DBBA3063BC}"/>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BAD37509-DE2F-405B-93DC-72AAE710C2E0}"/>
              </a:ext>
            </a:extLst>
          </p:cNvPr>
          <p:cNvSpPr>
            <a:spLocks noGrp="1"/>
          </p:cNvSpPr>
          <p:nvPr>
            <p:ph idx="1"/>
          </p:nvPr>
        </p:nvSpPr>
        <p:spPr>
          <a:xfrm>
            <a:off x="1097280" y="2251636"/>
            <a:ext cx="10058400" cy="3760891"/>
          </a:xfrm>
        </p:spPr>
        <p:txBody>
          <a:bodyPr/>
          <a:lstStyle/>
          <a:p>
            <a:pPr algn="just"/>
            <a:r>
              <a:rPr lang="en-US" dirty="0"/>
              <a:t>The proposed system digitalizes the process of Organ Donation, enhancing the existing system by handling endless data and provides a transparent as well as cost efficient system. It is faster, more secure and more scalable. The organ receiver and donor can be sure of the authenticity of the other without hesitation. </a:t>
            </a:r>
          </a:p>
          <a:p>
            <a:pPr algn="just"/>
            <a:r>
              <a:rPr lang="en-US" dirty="0"/>
              <a:t>The Organ Donation System does not allow any third-party access. Thus, the system eliminates the corruption in the department of organ donation by having a transparent system, making it easier for patients to be able to get their requested organ before it is too late.</a:t>
            </a:r>
          </a:p>
        </p:txBody>
      </p:sp>
    </p:spTree>
    <p:extLst>
      <p:ext uri="{BB962C8B-B14F-4D97-AF65-F5344CB8AC3E}">
        <p14:creationId xmlns:p14="http://schemas.microsoft.com/office/powerpoint/2010/main" val="23089418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5735-1232-4377-B0F4-63DBBA3063BC}"/>
              </a:ext>
            </a:extLst>
          </p:cNvPr>
          <p:cNvSpPr>
            <a:spLocks noGrp="1"/>
          </p:cNvSpPr>
          <p:nvPr>
            <p:ph type="title"/>
          </p:nvPr>
        </p:nvSpPr>
        <p:spPr/>
        <p:txBody>
          <a:bodyPr/>
          <a:lstStyle/>
          <a:p>
            <a:r>
              <a:rPr lang="en-US" dirty="0"/>
              <a:t>Deliverables</a:t>
            </a:r>
            <a:endParaRPr lang="en-IN" dirty="0"/>
          </a:p>
        </p:txBody>
      </p:sp>
      <p:sp>
        <p:nvSpPr>
          <p:cNvPr id="3" name="Content Placeholder 2">
            <a:extLst>
              <a:ext uri="{FF2B5EF4-FFF2-40B4-BE49-F238E27FC236}">
                <a16:creationId xmlns:a16="http://schemas.microsoft.com/office/drawing/2014/main" id="{BAD37509-DE2F-405B-93DC-72AAE710C2E0}"/>
              </a:ext>
            </a:extLst>
          </p:cNvPr>
          <p:cNvSpPr>
            <a:spLocks noGrp="1"/>
          </p:cNvSpPr>
          <p:nvPr>
            <p:ph idx="1"/>
          </p:nvPr>
        </p:nvSpPr>
        <p:spPr>
          <a:xfrm>
            <a:off x="1097280" y="2251636"/>
            <a:ext cx="10058400" cy="3760891"/>
          </a:xfrm>
        </p:spPr>
        <p:txBody>
          <a:bodyPr>
            <a:normAutofit/>
          </a:bodyPr>
          <a:lstStyle/>
          <a:p>
            <a:pPr algn="just">
              <a:buFont typeface="Arial" panose="020B0604020202020204" pitchFamily="34" charset="0"/>
              <a:buChar char="•"/>
            </a:pPr>
            <a:r>
              <a:rPr lang="en-US" b="1" dirty="0"/>
              <a:t>The Website </a:t>
            </a:r>
            <a:r>
              <a:rPr lang="en-US" dirty="0"/>
              <a:t>- The user interface of the system deals with 4 participants, namely – the administrator, the hospital/doctor, the donor and the recipient. The listed hospitals/doctors can include a donor or receiver or they can register on their own once approved.</a:t>
            </a:r>
          </a:p>
          <a:p>
            <a:pPr algn="just">
              <a:buFont typeface="Arial" panose="020B0604020202020204" pitchFamily="34" charset="0"/>
              <a:buChar char="•"/>
            </a:pPr>
            <a:r>
              <a:rPr lang="en-US" b="1" dirty="0"/>
              <a:t>Smart Contracts </a:t>
            </a:r>
            <a:r>
              <a:rPr lang="en-US" dirty="0"/>
              <a:t>– These are used for the elimination of any third party in the process of authentication. Smart Contracts consist of pre-sanctioned provisions which consequently approves the nodes/user when they satisfy the conditions.</a:t>
            </a:r>
          </a:p>
          <a:p>
            <a:pPr algn="just">
              <a:buFont typeface="Arial" panose="020B0604020202020204" pitchFamily="34" charset="0"/>
              <a:buChar char="•"/>
            </a:pPr>
            <a:r>
              <a:rPr lang="en-US" b="1" dirty="0"/>
              <a:t>The Blockchain </a:t>
            </a:r>
            <a:r>
              <a:rPr lang="en-US" dirty="0"/>
              <a:t>– The Polygon blockchain network works with the Crust network used </a:t>
            </a:r>
            <a:r>
              <a:rPr lang="en-US"/>
              <a:t>to implement </a:t>
            </a:r>
            <a:r>
              <a:rPr lang="en-US" dirty="0"/>
              <a:t>the system. As the blockchain is updated across all peers at once, it is non-tamper able and verifies the identity of a user without revealing their personal details, ensuring the security and privacy of all users in the network. </a:t>
            </a:r>
          </a:p>
        </p:txBody>
      </p:sp>
    </p:spTree>
    <p:extLst>
      <p:ext uri="{BB962C8B-B14F-4D97-AF65-F5344CB8AC3E}">
        <p14:creationId xmlns:p14="http://schemas.microsoft.com/office/powerpoint/2010/main" val="3919448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{C0062FED-703D-4026-B7DF-6CBA6B1E6155}tf11429527_win32</Template>
  <TotalTime>655</TotalTime>
  <Words>804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Agency FB</vt:lpstr>
      <vt:lpstr>Arial</vt:lpstr>
      <vt:lpstr>Bookman Old Style</vt:lpstr>
      <vt:lpstr>Calibri</vt:lpstr>
      <vt:lpstr>Franklin Gothic Book</vt:lpstr>
      <vt:lpstr>1_RetrospectVTI</vt:lpstr>
      <vt:lpstr>REVIEW - 1</vt:lpstr>
      <vt:lpstr>PowerPoint Presentation</vt:lpstr>
      <vt:lpstr>Topics Covered </vt:lpstr>
      <vt:lpstr>Overview</vt:lpstr>
      <vt:lpstr>Problem to Solve</vt:lpstr>
      <vt:lpstr>Project Objective</vt:lpstr>
      <vt:lpstr>Target Audience</vt:lpstr>
      <vt:lpstr>Proposed Solution</vt:lpstr>
      <vt:lpstr>Deliverables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- 1</dc:title>
  <dc:creator>Nilashma Saha</dc:creator>
  <cp:lastModifiedBy>Nilashma Saha</cp:lastModifiedBy>
  <cp:revision>8</cp:revision>
  <dcterms:created xsi:type="dcterms:W3CDTF">2022-04-11T19:24:33Z</dcterms:created>
  <dcterms:modified xsi:type="dcterms:W3CDTF">2022-04-12T06:19:42Z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