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DD7FB1-641F-4690-A460-43A79A3AFA2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41DF29-18E8-4C94-A9FC-0C63A5A059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40F7EF-CBCE-4552-8B7D-BD0838B1E6E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4B8C7E-F5B7-479D-9661-DBA368DAE3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647640" y="185436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" sz="3200" spc="-1" strike="noStrike">
                <a:solidFill>
                  <a:srgbClr val="0070c0"/>
                </a:solidFill>
                <a:latin typeface="Calibri"/>
              </a:rPr>
              <a:t>Room Temperature Controller and Home Automation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447920" y="3300120"/>
            <a:ext cx="6400440" cy="2590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BATCH NO: 12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GROUP MEMBERS: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1. 20BCE1147 - Kartike Chadha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2. 20BCE1959 - Farhan Arshad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	</a:t>
            </a: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3. 20BCE1514 - Nilashma Saha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TextBox 3"/>
          <p:cNvSpPr/>
          <p:nvPr/>
        </p:nvSpPr>
        <p:spPr>
          <a:xfrm>
            <a:off x="152280" y="457200"/>
            <a:ext cx="883872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CSE2006 – Microprocessor &amp; Interfacing </a:t>
            </a:r>
            <a:endParaRPr b="0" lang="en-IN" sz="30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J-COMPONENT REVIEW-III </a:t>
            </a:r>
            <a:endParaRPr b="0" lang="en-IN" sz="28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Winter 2021-2022</a:t>
            </a:r>
            <a:endParaRPr b="0" lang="en-IN" sz="2000" spc="-1" strike="noStrike">
              <a:latin typeface="Calibri"/>
            </a:endParaRPr>
          </a:p>
        </p:txBody>
      </p:sp>
      <p:sp>
        <p:nvSpPr>
          <p:cNvPr id="85" name="Subtitle 2"/>
          <p:cNvSpPr/>
          <p:nvPr/>
        </p:nvSpPr>
        <p:spPr>
          <a:xfrm>
            <a:off x="1409760" y="5943600"/>
            <a:ext cx="6476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45000"/>
          </a:bodyPr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latin typeface="Calibri"/>
              </a:rPr>
              <a:t>Presented to : Prof.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B. Chanthini</a:t>
            </a:r>
            <a:r>
              <a:rPr b="1" lang="en-US" sz="2400" spc="-1" strike="noStrike">
                <a:latin typeface="Calibri"/>
              </a:rPr>
              <a:t>, AP, SENSE, VIT Chennai</a:t>
            </a:r>
            <a:endParaRPr b="0" lang="en-IN" sz="2400" spc="-1" strike="noStrike"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IN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SOFTWARE/HARDWARE IMPLEMENTATION</a:t>
            </a:r>
            <a:br/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457200" y="1828800"/>
            <a:ext cx="3047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Temperature is below normal</a:t>
            </a:r>
            <a:endParaRPr b="0" lang="en-IN" sz="18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-196" t="18320" r="17517" b="4678"/>
          <a:stretch/>
        </p:blipFill>
        <p:spPr>
          <a:xfrm>
            <a:off x="1178280" y="2502720"/>
            <a:ext cx="6561720" cy="343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SOFTWARE/HARDWARE IMPLEMENTATION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Box 3"/>
          <p:cNvSpPr/>
          <p:nvPr/>
        </p:nvSpPr>
        <p:spPr>
          <a:xfrm>
            <a:off x="457200" y="1828800"/>
            <a:ext cx="3047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Temperature is above normal</a:t>
            </a:r>
            <a:endParaRPr b="0" lang="en-IN" sz="1800" spc="-1" strike="noStrike"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11612" t="18878" r="17517" b="11680"/>
          <a:stretch/>
        </p:blipFill>
        <p:spPr>
          <a:xfrm>
            <a:off x="1080000" y="2549160"/>
            <a:ext cx="6479640" cy="35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SOFTWARE/HARDWARE IMPLEMENTATION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456200" y="2648520"/>
            <a:ext cx="6283800" cy="3291480"/>
          </a:xfrm>
          <a:prstGeom prst="rect">
            <a:avLst/>
          </a:prstGeom>
          <a:blipFill rotWithShape="0">
            <a:blip r:embed="rId1"/>
            <a:srcRect l="-196" t="18320" r="17517" b="4678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en-IN" sz="1800" spc="-1" strike="noStrike">
              <a:latin typeface="Calibri"/>
            </a:endParaRPr>
          </a:p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40000" y="1917720"/>
            <a:ext cx="414000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Calibri"/>
              </a:rPr>
              <a:t>After temperature control</a:t>
            </a:r>
            <a:endParaRPr b="0" lang="en-IN" sz="1800" spc="-1" strike="noStrike">
              <a:latin typeface="Calibri"/>
            </a:endParaRPr>
          </a:p>
          <a:p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SOFTWARE/HARDWARE IMPLEMENTATION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40000" y="1917720"/>
            <a:ext cx="4140000" cy="55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Calibri"/>
              </a:rPr>
              <a:t>Opening door</a:t>
            </a:r>
            <a:endParaRPr b="0" lang="en-IN" sz="1800" spc="-1" strike="noStrike">
              <a:latin typeface="Calibri"/>
            </a:endParaRPr>
          </a:p>
          <a:p>
            <a:endParaRPr b="0" lang="en-IN" sz="1800" spc="-1" strike="noStrike">
              <a:latin typeface="Calibr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rcRect l="15543" t="20610" r="17514" b="8176"/>
          <a:stretch/>
        </p:blipFill>
        <p:spPr>
          <a:xfrm>
            <a:off x="1440000" y="2458080"/>
            <a:ext cx="6120000" cy="36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QUESTIONS?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6" name="Group 5"/>
          <p:cNvGrpSpPr/>
          <p:nvPr/>
        </p:nvGrpSpPr>
        <p:grpSpPr>
          <a:xfrm>
            <a:off x="2666880" y="2057400"/>
            <a:ext cx="3428640" cy="3504960"/>
            <a:chOff x="2666880" y="2057400"/>
            <a:chExt cx="3428640" cy="3504960"/>
          </a:xfrm>
        </p:grpSpPr>
        <p:pic>
          <p:nvPicPr>
            <p:cNvPr id="117" name="Picture 3" descr="back_and_forth_questions_sm_wm.gif"/>
            <p:cNvPicPr/>
            <p:nvPr/>
          </p:nvPicPr>
          <p:blipFill>
            <a:blip r:embed="rId1"/>
            <a:stretch/>
          </p:blipFill>
          <p:spPr>
            <a:xfrm>
              <a:off x="2666880" y="2057400"/>
              <a:ext cx="3428640" cy="3428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8" name="Rectangle 4"/>
            <p:cNvSpPr/>
            <p:nvPr/>
          </p:nvSpPr>
          <p:spPr>
            <a:xfrm>
              <a:off x="2971800" y="4876920"/>
              <a:ext cx="2895120" cy="685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OBJECTIVE OF THE PROJECT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5000"/>
          </a:bodyPr>
          <a:p>
            <a:pPr marL="457200" indent="-316800" algn="just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❖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our project we aim to create a utility that is able to remotely control the temperature of a room, open doors and control the lights using an Arduino platform, a PIR sensor, and ultrasonic sensor and a temperature sensor.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16800" algn="just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❖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motion sensors will serve to open the door and turn the lights of the room on as the user enters the vicinity of the sensors.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16800" algn="just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❖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will regulate the speed of the fan and the heater present in the room to maintain optimum temperature level.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16800" algn="just">
              <a:lnSpc>
                <a:spcPct val="100000"/>
              </a:lnSpc>
              <a:buClr>
                <a:srgbClr val="000000"/>
              </a:buClr>
              <a:buSzPct val="56000"/>
              <a:buFont typeface="Arial"/>
              <a:buChar char="❖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LEDs and LCD display will indicate the temperature level.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DESIGN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39000"/>
          </a:bodyPr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Using an arduino, a PIR sensor, an ultrasonic sensor, and a temperature sensor, we will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control the door and lights, and regulate the speed of the connected fan and the connected heater to optimize the surrounding temperature levels.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lights will turn on if any motion is detected, and the door will open if the user enters within a 40 cm radius of the ultrasonic sensor.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current temperature and humidity level of the room will be displayed by the LCD. The temperature level is denoted by 5 LED lights.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 red lights will denote too hot, 1 red light will denote hot, green denotes optimum temperature, 1 blue light denotes cold, and 2 blue lights denote freezing cold.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TOOLS REQUIRED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Arduino UNO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Arduino Ethernet Shield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Temperature sensor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PIR sensor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Ultrasonic Distance sensor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Breadboard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Jumper Wires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DC Fan Motor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5 LEDs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380520" algn="just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LCD Display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BLOCK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Google Shape;156;p29" descr=""/>
          <p:cNvPicPr/>
          <p:nvPr/>
        </p:nvPicPr>
        <p:blipFill>
          <a:blip r:embed="rId1"/>
          <a:stretch/>
        </p:blipFill>
        <p:spPr>
          <a:xfrm>
            <a:off x="1163520" y="1676520"/>
            <a:ext cx="6816960" cy="425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SCHEMATIC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3887" t="4531" r="3897" b="10886"/>
          <a:stretch/>
        </p:blipFill>
        <p:spPr>
          <a:xfrm>
            <a:off x="1080360" y="1440360"/>
            <a:ext cx="7019640" cy="50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8229240" cy="55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457200" y="3049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1"/>
          <a:stretch/>
        </p:blipFill>
        <p:spPr>
          <a:xfrm>
            <a:off x="253440" y="1295280"/>
            <a:ext cx="8553600" cy="540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6000"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SOFTWARE/HARDWARE IMPLEMENTATION</a:t>
            </a:r>
            <a:br/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457200" y="1828800"/>
            <a:ext cx="2819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Temperature is normal</a:t>
            </a:r>
            <a:endParaRPr b="0" lang="en-IN" sz="18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Calibri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rcRect l="13579" t="18878" r="17517" b="8176"/>
          <a:stretch/>
        </p:blipFill>
        <p:spPr>
          <a:xfrm>
            <a:off x="1260000" y="2340000"/>
            <a:ext cx="6299640" cy="37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Application>LibreOffice/7.1.8.1$Windows_X86_64 LibreOffice_project/e1f30c802c3269a1d052614453f260e49458c82c</Application>
  <AppVersion>15.0000</AppVersion>
  <Words>318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2013-08-06T16:20:21Z</dcterms:created>
  <dc:creator>Administrator</dc:creator>
  <dc:description/>
  <dc:language>en-IN</dc:language>
  <cp:lastModifiedBy/>
  <dcterms:modified xsi:type="dcterms:W3CDTF">2022-04-25T13:59:03Z</dcterms:modified>
  <cp:revision>44</cp:revision>
  <dc:subject/>
  <dc:title>(TITLE OF THE PROJECT)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12</vt:i4>
  </property>
</Properties>
</file>