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5F77-BFC8-430D-B014-66F43666CE2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E460-93B6-45C3-B3DA-F4180021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5F77-BFC8-430D-B014-66F43666CE2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E460-93B6-45C3-B3DA-F4180021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9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5F77-BFC8-430D-B014-66F43666CE2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E460-93B6-45C3-B3DA-F4180021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6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5F77-BFC8-430D-B014-66F43666CE2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E460-93B6-45C3-B3DA-F4180021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5F77-BFC8-430D-B014-66F43666CE2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E460-93B6-45C3-B3DA-F4180021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5F77-BFC8-430D-B014-66F43666CE2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E460-93B6-45C3-B3DA-F4180021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5F77-BFC8-430D-B014-66F43666CE2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E460-93B6-45C3-B3DA-F4180021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5F77-BFC8-430D-B014-66F43666CE2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E460-93B6-45C3-B3DA-F4180021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5F77-BFC8-430D-B014-66F43666CE2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E460-93B6-45C3-B3DA-F4180021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5F77-BFC8-430D-B014-66F43666CE2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E460-93B6-45C3-B3DA-F4180021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5F77-BFC8-430D-B014-66F43666CE2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E460-93B6-45C3-B3DA-F4180021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2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5F77-BFC8-430D-B014-66F43666CE2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E460-93B6-45C3-B3DA-F4180021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638" y="216726"/>
            <a:ext cx="9144000" cy="671268"/>
          </a:xfrm>
        </p:spPr>
        <p:txBody>
          <a:bodyPr>
            <a:normAutofit fontScale="90000"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73723"/>
            <a:ext cx="9144000" cy="6154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5015" y="772435"/>
            <a:ext cx="8546123" cy="102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6723" y="1062190"/>
            <a:ext cx="158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4846" y="1098394"/>
            <a:ext cx="473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Name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5015" y="1855176"/>
            <a:ext cx="8546123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35015" y="2746280"/>
            <a:ext cx="8546123" cy="3927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84888" y="3030320"/>
            <a:ext cx="7112977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73922" y="3001929"/>
            <a:ext cx="15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94791" y="3238650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Paragraph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84888" y="3663790"/>
            <a:ext cx="7112977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8592" y="3791723"/>
            <a:ext cx="55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Conatct</a:t>
            </a:r>
            <a:r>
              <a:rPr lang="en-US" dirty="0"/>
              <a:t> Form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84888" y="1978270"/>
            <a:ext cx="28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Menu Bar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84887" y="4952308"/>
            <a:ext cx="7112977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65129" y="4944590"/>
            <a:ext cx="153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Footer bar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35015" y="5570850"/>
            <a:ext cx="8546123" cy="102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84887" y="5823116"/>
            <a:ext cx="55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contact and copy rights</a:t>
            </a:r>
          </a:p>
        </p:txBody>
      </p:sp>
    </p:spTree>
    <p:extLst>
      <p:ext uri="{BB962C8B-B14F-4D97-AF65-F5344CB8AC3E}">
        <p14:creationId xmlns:p14="http://schemas.microsoft.com/office/powerpoint/2010/main" val="165043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638"/>
            <a:ext cx="10515600" cy="59923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327638" y="216726"/>
            <a:ext cx="9144000" cy="67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35015" y="772435"/>
            <a:ext cx="8546123" cy="102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16723" y="1062190"/>
            <a:ext cx="158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04846" y="1098394"/>
            <a:ext cx="473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Name Image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35015" y="1855176"/>
            <a:ext cx="8546123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735015" y="2746280"/>
            <a:ext cx="8546123" cy="3927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184888" y="3030320"/>
            <a:ext cx="7112977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73922" y="3001929"/>
            <a:ext cx="15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94791" y="3238650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Paragraph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84888" y="3663790"/>
            <a:ext cx="7112977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218592" y="3791723"/>
            <a:ext cx="55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table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84888" y="1978270"/>
            <a:ext cx="28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Menu Bar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84887" y="4952308"/>
            <a:ext cx="7112977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65129" y="4944590"/>
            <a:ext cx="153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Footer bar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35015" y="5570850"/>
            <a:ext cx="8546123" cy="102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84887" y="5823116"/>
            <a:ext cx="55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contact and copy rights</a:t>
            </a:r>
          </a:p>
        </p:txBody>
      </p:sp>
    </p:spTree>
    <p:extLst>
      <p:ext uri="{BB962C8B-B14F-4D97-AF65-F5344CB8AC3E}">
        <p14:creationId xmlns:p14="http://schemas.microsoft.com/office/powerpoint/2010/main" val="268394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562"/>
            <a:ext cx="10515600" cy="5904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27638" y="216726"/>
            <a:ext cx="9144000" cy="67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Privacy Policy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5015" y="772435"/>
            <a:ext cx="8546123" cy="102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6723" y="1062190"/>
            <a:ext cx="158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846" y="1098394"/>
            <a:ext cx="473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Name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5015" y="1804160"/>
            <a:ext cx="8546123" cy="87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35015" y="2746280"/>
            <a:ext cx="8546123" cy="3927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84888" y="3030320"/>
            <a:ext cx="7112977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73922" y="3001929"/>
            <a:ext cx="15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94791" y="3238650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Paragraph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84887" y="3691205"/>
            <a:ext cx="7112977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84888" y="1978270"/>
            <a:ext cx="28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Menu Bar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84887" y="4952308"/>
            <a:ext cx="7112977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65129" y="4944590"/>
            <a:ext cx="153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Footer bar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5015" y="5570850"/>
            <a:ext cx="8546123" cy="102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84887" y="5823116"/>
            <a:ext cx="55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contact and copy rights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73922" y="3868275"/>
            <a:ext cx="2382716" cy="38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81699" y="3839297"/>
            <a:ext cx="2382716" cy="3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13488" y="4369564"/>
            <a:ext cx="2382716" cy="38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81699" y="4302378"/>
            <a:ext cx="2382716" cy="38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13488" y="3899714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PrivacyPolicy1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05428" y="4359428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PrivacyPolicy2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69976" y="3823812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PrivacyPolicy3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0" y="4272177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PrivacyPolicy4</a:t>
            </a:r>
          </a:p>
        </p:txBody>
      </p:sp>
    </p:spTree>
    <p:extLst>
      <p:ext uri="{BB962C8B-B14F-4D97-AF65-F5344CB8AC3E}">
        <p14:creationId xmlns:p14="http://schemas.microsoft.com/office/powerpoint/2010/main" val="42873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Contact Us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Us</dc:title>
  <dc:creator>Sharad Kulkarni, V.</dc:creator>
  <cp:lastModifiedBy>Sharad Kulkarni, V.</cp:lastModifiedBy>
  <cp:revision>4</cp:revision>
  <dcterms:created xsi:type="dcterms:W3CDTF">2017-04-05T03:40:30Z</dcterms:created>
  <dcterms:modified xsi:type="dcterms:W3CDTF">2017-04-05T03:57:58Z</dcterms:modified>
</cp:coreProperties>
</file>